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71" r:id="rId14"/>
    <p:sldId id="284" r:id="rId15"/>
    <p:sldId id="272" r:id="rId16"/>
    <p:sldId id="264" r:id="rId17"/>
    <p:sldId id="265" r:id="rId18"/>
    <p:sldId id="260" r:id="rId19"/>
    <p:sldId id="277" r:id="rId20"/>
    <p:sldId id="273" r:id="rId21"/>
    <p:sldId id="274" r:id="rId22"/>
    <p:sldId id="262" r:id="rId23"/>
    <p:sldId id="266" r:id="rId24"/>
    <p:sldId id="261" r:id="rId25"/>
    <p:sldId id="263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6405"/>
  </p:normalViewPr>
  <p:slideViewPr>
    <p:cSldViewPr snapToGrid="0" snapToObjects="1">
      <p:cViewPr varScale="1">
        <p:scale>
          <a:sx n="129" d="100"/>
          <a:sy n="12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/>
              <a:t>);</a:t>
            </a:r>
            <a:br>
              <a:rPr lang="en" altLang="zh-CN"/>
            </a:br>
            <a:r>
              <a:rPr lang="en" altLang="zh-CN"/>
              <a:t>}</a:t>
            </a:r>
            <a:br>
              <a:rPr lang="en" altLang="zh-CN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3539</TotalTime>
  <Words>1304</Words>
  <Application>Microsoft Macintosh PowerPoint</Application>
  <PresentationFormat>宽屏</PresentationFormat>
  <Paragraphs>146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 Broker</vt:lpstr>
      <vt:lpstr>Topic</vt:lpstr>
      <vt:lpstr>Topic和Broker的关系</vt:lpstr>
      <vt:lpstr>PowerPoint 演示文稿</vt:lpstr>
      <vt:lpstr>自定义消息发送规则</vt:lpstr>
      <vt:lpstr>延迟消息</vt:lpstr>
      <vt:lpstr>事务消息</vt:lpstr>
      <vt:lpstr>如何保证高可用</vt:lpstr>
      <vt:lpstr>负载均衡机制</vt:lpstr>
      <vt:lpstr>RocketMQ存储机制</vt:lpstr>
      <vt:lpstr>常见问题</vt:lpstr>
      <vt:lpstr>如何控制Consumer在push模式下一次拉取多条消息</vt:lpstr>
      <vt:lpstr>RocketMQ中readQueue和WriteQueue的概念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RocketMQ如何处理消息堆积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93</cp:revision>
  <dcterms:created xsi:type="dcterms:W3CDTF">2021-04-21T06:48:11Z</dcterms:created>
  <dcterms:modified xsi:type="dcterms:W3CDTF">2021-04-28T05:02:14Z</dcterms:modified>
</cp:coreProperties>
</file>