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86" r:id="rId14"/>
    <p:sldId id="287" r:id="rId15"/>
    <p:sldId id="271" r:id="rId16"/>
    <p:sldId id="284" r:id="rId17"/>
    <p:sldId id="264" r:id="rId18"/>
    <p:sldId id="265" r:id="rId19"/>
    <p:sldId id="260" r:id="rId20"/>
    <p:sldId id="272" r:id="rId21"/>
    <p:sldId id="266" r:id="rId22"/>
    <p:sldId id="277" r:id="rId23"/>
    <p:sldId id="273" r:id="rId24"/>
    <p:sldId id="274" r:id="rId25"/>
    <p:sldId id="262" r:id="rId26"/>
    <p:sldId id="261" r:id="rId27"/>
    <p:sldId id="263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5837.html?spm=a2c4g.11186623.6.730.7bd353981tHGJT" TargetMode="External"/><Relationship Id="rId2" Type="http://schemas.openxmlformats.org/officeDocument/2006/relationships/hyperlink" Target="https://help.aliyun.com/document_detail/43523.html?spm=a2c4g.11186623.4.1.179338cbbwlJX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767C-F0CB-AC46-BE23-9CE8679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的消息过滤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4819-37DE-F649-8DDE-5AF003C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消息发送时，可以指定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。消费者可以指定消费的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列表（</a:t>
            </a:r>
            <a:r>
              <a:rPr lang="zh-CN" altLang="en-US" dirty="0"/>
              <a:t>用</a:t>
            </a:r>
            <a:r>
              <a:rPr lang="en-US" altLang="zh-CN" dirty="0"/>
              <a:t>||</a:t>
            </a:r>
            <a:r>
              <a:rPr lang="zh-CN" altLang="en-US" dirty="0"/>
              <a:t>分隔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en-US" altLang="zh-CN" dirty="0" err="1"/>
              <a:t>consumequque</a:t>
            </a:r>
            <a:r>
              <a:rPr kumimoji="1" lang="zh-CN" altLang="en-US" dirty="0"/>
              <a:t>中每个条目为定长</a:t>
            </a:r>
            <a:r>
              <a:rPr kumimoji="1" lang="en-US" altLang="zh-CN" dirty="0"/>
              <a:t>20</a:t>
            </a:r>
            <a:r>
              <a:rPr kumimoji="1" lang="zh-CN" altLang="en-US" dirty="0"/>
              <a:t>字节，最后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字节存储了消息的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值是为了使条目是定长，而且避免</a:t>
            </a:r>
            <a:r>
              <a:rPr kumimoji="1" lang="en-US" altLang="zh-CN" dirty="0"/>
              <a:t>Tag</a:t>
            </a:r>
            <a:r>
              <a:rPr kumimoji="1" lang="zh-CN" altLang="en-US" dirty="0"/>
              <a:t>过长。（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的长度一般是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个字节，这里为什么用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字节？）</a:t>
            </a:r>
            <a:endParaRPr kumimoji="1"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会将这个订阅请求构建成一个 </a:t>
            </a:r>
            <a:r>
              <a:rPr lang="en-US" altLang="zh-CN" dirty="0" err="1"/>
              <a:t>SubscriptionData</a:t>
            </a:r>
            <a:r>
              <a:rPr lang="zh-CN" altLang="en-US" dirty="0"/>
              <a:t>，发送一个</a:t>
            </a:r>
            <a:r>
              <a:rPr lang="en-US" altLang="zh-CN" dirty="0"/>
              <a:t>Pull</a:t>
            </a:r>
            <a:r>
              <a:rPr lang="zh-CN" altLang="en-US" dirty="0"/>
              <a:t>消息的请求给</a:t>
            </a:r>
            <a:r>
              <a:rPr lang="en-US" altLang="zh-CN" dirty="0"/>
              <a:t>Broker</a:t>
            </a:r>
            <a:r>
              <a:rPr lang="zh-CN" altLang="en-US" dirty="0"/>
              <a:t>端。</a:t>
            </a:r>
            <a:r>
              <a:rPr lang="en-US" altLang="zh-CN" dirty="0"/>
              <a:t>Broker</a:t>
            </a:r>
            <a:r>
              <a:rPr lang="zh-CN" altLang="en-US" dirty="0"/>
              <a:t>端从</a:t>
            </a:r>
            <a:r>
              <a:rPr lang="en-US" altLang="zh-CN" dirty="0" err="1"/>
              <a:t>RocketMQ</a:t>
            </a:r>
            <a:r>
              <a:rPr lang="zh-CN" altLang="en-US" dirty="0"/>
              <a:t>的文件存储层</a:t>
            </a:r>
            <a:r>
              <a:rPr lang="en-US" altLang="zh-CN" dirty="0"/>
              <a:t>—Store</a:t>
            </a:r>
            <a:r>
              <a:rPr lang="zh-CN" altLang="en-US" dirty="0"/>
              <a:t>读取数据之前，会用这些数据先构建一个</a:t>
            </a:r>
            <a:r>
              <a:rPr lang="en-US" altLang="zh-CN" dirty="0" err="1"/>
              <a:t>MessageFilter</a:t>
            </a:r>
            <a:r>
              <a:rPr lang="zh-CN" altLang="en-US" dirty="0"/>
              <a:t>，然后传给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r>
              <a:rPr lang="en-US" altLang="zh-CN" dirty="0"/>
              <a:t>Store</a:t>
            </a:r>
            <a:r>
              <a:rPr lang="zh-CN" altLang="en-US" dirty="0"/>
              <a:t>从 </a:t>
            </a:r>
            <a:r>
              <a:rPr lang="en-US" altLang="zh-CN" dirty="0" err="1"/>
              <a:t>ConsumeQueue</a:t>
            </a:r>
            <a:r>
              <a:rPr lang="zh-CN" altLang="en-US" dirty="0"/>
              <a:t>读取到一条记录后，会用它记录的消息</a:t>
            </a:r>
            <a:r>
              <a:rPr lang="en-US" altLang="zh-CN" dirty="0"/>
              <a:t>tag hash</a:t>
            </a:r>
            <a:r>
              <a:rPr lang="zh-CN" altLang="en-US" dirty="0"/>
              <a:t>值去做过滤，由于在服务端只是根据</a:t>
            </a:r>
            <a:r>
              <a:rPr lang="en-US" altLang="zh-CN" dirty="0" err="1"/>
              <a:t>hashcode</a:t>
            </a:r>
            <a:r>
              <a:rPr lang="zh-CN" altLang="en-US" dirty="0"/>
              <a:t>进行判断，无法精确对</a:t>
            </a:r>
            <a:r>
              <a:rPr lang="en-US" altLang="zh-CN" dirty="0"/>
              <a:t>tag</a:t>
            </a:r>
            <a:r>
              <a:rPr lang="zh-CN" altLang="en-US" dirty="0"/>
              <a:t>原始字符串进行过滤，故在消息消费端拉取到消息后，还需要对消息的原始</a:t>
            </a:r>
            <a:r>
              <a:rPr lang="en-US" altLang="zh-CN" dirty="0"/>
              <a:t>tag</a:t>
            </a:r>
            <a:r>
              <a:rPr lang="zh-CN" altLang="en-US" dirty="0"/>
              <a:t>字符串进行比对，如果不同，则丢弃该消息，不进行消息消费。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3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59-44EC-4340-86B0-61AFF75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3949-F9A2-524A-B46C-0A0B498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，属于同一个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，都订阅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（假设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），其中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tag1||tag2,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。先启动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，再启动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往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的消息各</a:t>
            </a:r>
            <a:r>
              <a:rPr kumimoji="1" lang="en-US" altLang="zh-CN" dirty="0"/>
              <a:t>N</a:t>
            </a:r>
            <a:r>
              <a:rPr kumimoji="1" lang="zh-CN" altLang="en-US" dirty="0"/>
              <a:t>条，结果发现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成功消费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的（部分）消息，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没有消费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中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消息的状态是</a:t>
            </a:r>
            <a:r>
              <a:rPr kumimoji="1" lang="en-US" altLang="zh-CN" dirty="0" err="1"/>
              <a:t>consumerd_but_filtered</a:t>
            </a:r>
            <a:r>
              <a:rPr kumimoji="1" lang="zh-CN" altLang="en-US" dirty="0"/>
              <a:t>（消费但是被过滤，可以理解为被丢弃）。此时关闭</a:t>
            </a:r>
            <a:r>
              <a:rPr kumimoji="1" lang="en-US" altLang="zh-CN" dirty="0" err="1"/>
              <a:t>ConsumerA</a:t>
            </a:r>
            <a:r>
              <a:rPr kumimoji="1" lang="en-US" altLang="zh-CN" dirty="0"/>
              <a:t>,</a:t>
            </a:r>
            <a:r>
              <a:rPr kumimoji="1" lang="zh-CN" altLang="en-US" dirty="0"/>
              <a:t>重启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的消息依然不能被重新消费。</a:t>
            </a:r>
            <a:endParaRPr kumimoji="1" lang="en-US" altLang="zh-CN" dirty="0"/>
          </a:p>
          <a:p>
            <a:r>
              <a:rPr kumimoji="1" lang="zh-CN" altLang="en-US" dirty="0"/>
              <a:t>原因：</a:t>
            </a:r>
            <a:r>
              <a:rPr kumimoji="1" lang="en-US" altLang="zh-CN" dirty="0"/>
              <a:t>C</a:t>
            </a:r>
            <a:r>
              <a:rPr lang="en" altLang="zh-CN" dirty="0" err="1"/>
              <a:t>onsumer</a:t>
            </a:r>
            <a:r>
              <a:rPr lang="zh-CN" altLang="en-US" dirty="0"/>
              <a:t>订阅时，会将订阅信息注册到到服务端。后启动的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覆盖了先启动的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，即同一个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的订阅关系只有一个。消息消费时，</a:t>
            </a:r>
            <a:r>
              <a:rPr lang="en-US" altLang="zh-CN" dirty="0"/>
              <a:t>broker</a:t>
            </a:r>
            <a:r>
              <a:rPr lang="zh-CN" altLang="en-US" dirty="0"/>
              <a:t>会根据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订阅的</a:t>
            </a:r>
            <a:r>
              <a:rPr lang="en-US" altLang="zh-CN" dirty="0"/>
              <a:t>tag</a:t>
            </a:r>
            <a:r>
              <a:rPr lang="zh-CN" altLang="en-US" dirty="0"/>
              <a:t>进行过滤，导致</a:t>
            </a:r>
            <a:r>
              <a:rPr lang="en-US" altLang="zh-CN" dirty="0"/>
              <a:t>tag3</a:t>
            </a:r>
            <a:r>
              <a:rPr lang="zh-CN" altLang="en-US" dirty="0"/>
              <a:t>的消息被成功消费，但是被</a:t>
            </a:r>
            <a:r>
              <a:rPr lang="en-US" altLang="zh-CN" dirty="0"/>
              <a:t>broker</a:t>
            </a:r>
            <a:r>
              <a:rPr lang="zh-CN" altLang="en-US" dirty="0"/>
              <a:t>过滤。</a:t>
            </a:r>
            <a:r>
              <a:rPr lang="en-US" altLang="zh-CN" dirty="0" err="1"/>
              <a:t>ConsumerA</a:t>
            </a:r>
            <a:r>
              <a:rPr lang="zh-CN" altLang="en-US" dirty="0"/>
              <a:t>（假设分配</a:t>
            </a:r>
            <a:r>
              <a:rPr lang="en-US" altLang="zh-CN" dirty="0"/>
              <a:t>queue1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的消息，在</a:t>
            </a:r>
            <a:r>
              <a:rPr lang="en-US" altLang="zh-CN" dirty="0"/>
              <a:t>consumer</a:t>
            </a:r>
            <a:r>
              <a:rPr lang="zh-CN" altLang="en-US" dirty="0"/>
              <a:t>过滤时发现</a:t>
            </a:r>
            <a:r>
              <a:rPr lang="en-US" altLang="zh-CN" dirty="0"/>
              <a:t>tag</a:t>
            </a:r>
            <a:r>
              <a:rPr lang="zh-CN" altLang="en-US" dirty="0"/>
              <a:t>符合，消费成功。</a:t>
            </a:r>
            <a:r>
              <a:rPr lang="en-US" altLang="zh-CN" dirty="0" err="1"/>
              <a:t>ConsumerB</a:t>
            </a:r>
            <a:r>
              <a:rPr lang="zh-CN" altLang="en-US" dirty="0"/>
              <a:t>（假设分配到</a:t>
            </a:r>
            <a:r>
              <a:rPr lang="en-US" altLang="zh-CN" dirty="0"/>
              <a:t>queue2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 但是在</a:t>
            </a:r>
            <a:r>
              <a:rPr lang="en-US" altLang="zh-CN" dirty="0"/>
              <a:t>consumer</a:t>
            </a:r>
            <a:r>
              <a:rPr lang="zh-CN" altLang="en-US" dirty="0"/>
              <a:t>过滤时发现不是</a:t>
            </a:r>
            <a:r>
              <a:rPr lang="en-US" altLang="zh-CN" dirty="0"/>
              <a:t>tag3</a:t>
            </a:r>
            <a:r>
              <a:rPr lang="zh-CN" altLang="en-US" dirty="0"/>
              <a:t>，直接丢弃。导致</a:t>
            </a:r>
            <a:r>
              <a:rPr lang="en-US" altLang="zh-CN" dirty="0"/>
              <a:t>Topic1</a:t>
            </a:r>
            <a:r>
              <a:rPr lang="zh-CN" altLang="en-US" dirty="0"/>
              <a:t>的</a:t>
            </a:r>
            <a:r>
              <a:rPr lang="en-US" altLang="zh-CN" dirty="0"/>
              <a:t>tag3</a:t>
            </a:r>
            <a:r>
              <a:rPr lang="zh-CN" altLang="en-US" dirty="0"/>
              <a:t>消息全部被过滤，而</a:t>
            </a:r>
            <a:r>
              <a:rPr lang="en-US" altLang="zh-CN" dirty="0"/>
              <a:t>queue2</a:t>
            </a:r>
            <a:r>
              <a:rPr lang="zh-CN" altLang="en-US" dirty="0"/>
              <a:t>的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的消息也没有被消费。</a:t>
            </a:r>
            <a:endParaRPr lang="en-US" altLang="zh-CN" dirty="0"/>
          </a:p>
          <a:p>
            <a:r>
              <a:rPr lang="zh-CN" altLang="en-US" dirty="0"/>
              <a:t>阿里云上提到同一个消费者</a:t>
            </a:r>
            <a:r>
              <a:rPr lang="en" altLang="zh-CN" dirty="0"/>
              <a:t>Group ID</a:t>
            </a:r>
            <a:r>
              <a:rPr lang="zh-CN" altLang="en-US" dirty="0"/>
              <a:t>下所有</a:t>
            </a:r>
            <a:r>
              <a:rPr lang="en" altLang="zh-CN" dirty="0"/>
              <a:t>Consumer</a:t>
            </a:r>
            <a:r>
              <a:rPr lang="zh-CN" altLang="en-US" dirty="0"/>
              <a:t>实例所订阅的</a:t>
            </a:r>
            <a:r>
              <a:rPr lang="en" altLang="zh-CN" dirty="0"/>
              <a:t>Topic</a:t>
            </a:r>
            <a:r>
              <a:rPr lang="zh-CN" altLang="en" dirty="0"/>
              <a:t>、</a:t>
            </a:r>
            <a:r>
              <a:rPr lang="en" altLang="zh-CN" dirty="0"/>
              <a:t>Group ID</a:t>
            </a:r>
            <a:r>
              <a:rPr lang="zh-CN" altLang="en" dirty="0"/>
              <a:t>、</a:t>
            </a:r>
            <a:r>
              <a:rPr lang="en" altLang="zh-CN" dirty="0"/>
              <a:t>Tag</a:t>
            </a:r>
            <a:r>
              <a:rPr lang="zh-CN" altLang="en-US" dirty="0"/>
              <a:t>必须完全一致，否则消息消费的逻辑就会混乱，甚至导致消息丢失。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https://help.aliyun.com/document_detail/43523.html?spm=a2c4g.11186623.4.1.179338cbbwlJXC</a:t>
            </a:r>
            <a:endParaRPr lang="en" altLang="zh-CN" dirty="0"/>
          </a:p>
          <a:p>
            <a:r>
              <a:rPr lang="zh-CN" altLang="en-US" dirty="0"/>
              <a:t>同时阿里云建议</a:t>
            </a:r>
            <a:r>
              <a:rPr lang="en" altLang="zh-CN" dirty="0"/>
              <a:t>Topic</a:t>
            </a:r>
            <a:r>
              <a:rPr lang="zh-CN" altLang="en-US" dirty="0"/>
              <a:t>与</a:t>
            </a:r>
            <a:r>
              <a:rPr lang="en" altLang="zh-CN" dirty="0"/>
              <a:t>Tag</a:t>
            </a:r>
            <a:r>
              <a:rPr lang="zh-CN" altLang="en-US" dirty="0"/>
              <a:t>最佳实践是</a:t>
            </a:r>
            <a:r>
              <a:rPr lang="en" altLang="zh-CN" dirty="0"/>
              <a:t>Topic</a:t>
            </a:r>
            <a:r>
              <a:rPr lang="zh-CN" altLang="en-US" dirty="0"/>
              <a:t>是一级分类，而</a:t>
            </a:r>
            <a:r>
              <a:rPr lang="en" altLang="zh-CN" dirty="0"/>
              <a:t>Tag</a:t>
            </a:r>
            <a:r>
              <a:rPr lang="zh-CN" altLang="en-US" dirty="0"/>
              <a:t>是二级分类。比如订单创建是</a:t>
            </a:r>
            <a:r>
              <a:rPr lang="en-US" altLang="zh-CN" dirty="0"/>
              <a:t>topic-order-create</a:t>
            </a:r>
            <a:r>
              <a:rPr lang="zh-CN" altLang="en-US" dirty="0"/>
              <a:t>，但是女性订单是</a:t>
            </a:r>
            <a:r>
              <a:rPr lang="en-US" altLang="zh-CN" dirty="0" err="1"/>
              <a:t>tagWomen</a:t>
            </a:r>
            <a:r>
              <a:rPr lang="zh-CN" altLang="en-US" dirty="0"/>
              <a:t>，小孩订单是</a:t>
            </a:r>
            <a:r>
              <a:rPr lang="en-US" altLang="zh-CN" dirty="0" err="1"/>
              <a:t>tagKid</a:t>
            </a:r>
            <a:r>
              <a:rPr lang="zh-CN" altLang="en-US" dirty="0"/>
              <a:t>，宠物订单是</a:t>
            </a:r>
            <a:r>
              <a:rPr lang="en-US" altLang="zh-CN" dirty="0" err="1"/>
              <a:t>tagPet</a:t>
            </a:r>
            <a:r>
              <a:rPr lang="zh-CN" altLang="en-US" dirty="0"/>
              <a:t>。同时这</a:t>
            </a:r>
            <a:r>
              <a:rPr lang="en-US" altLang="zh-CN" dirty="0"/>
              <a:t>3</a:t>
            </a:r>
            <a:r>
              <a:rPr lang="zh-CN" altLang="en-US" dirty="0"/>
              <a:t>种订单要用不同的</a:t>
            </a:r>
            <a:r>
              <a:rPr lang="en-US" altLang="zh-CN" dirty="0" err="1"/>
              <a:t>ConsumerGroup</a:t>
            </a:r>
            <a:r>
              <a:rPr lang="zh-CN" altLang="en-US" dirty="0"/>
              <a:t>去消费。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hlinkClick r:id="rId3"/>
              </a:rPr>
              <a:t>https://help.aliyun.com/document_detail/95837.html?spm=a2c4g.11186623.6.730.7bd353981tHGJT</a:t>
            </a:r>
            <a:endParaRPr lang="en-US" altLang="zh-CN" dirty="0"/>
          </a:p>
          <a:p>
            <a:r>
              <a:rPr lang="zh-CN" altLang="en-US" dirty="0"/>
              <a:t>个人建议直接用多个</a:t>
            </a:r>
            <a:r>
              <a:rPr lang="en-US" altLang="zh-CN" dirty="0"/>
              <a:t>topic</a:t>
            </a:r>
            <a:r>
              <a:rPr lang="zh-CN" altLang="en-US" dirty="0"/>
              <a:t>区分就好，多个</a:t>
            </a:r>
            <a:r>
              <a:rPr lang="en-US" altLang="zh-CN" dirty="0"/>
              <a:t>topic</a:t>
            </a:r>
            <a:r>
              <a:rPr lang="zh-CN" altLang="en-US" dirty="0"/>
              <a:t>对</a:t>
            </a:r>
            <a:r>
              <a:rPr lang="en-US" altLang="zh-CN" dirty="0" err="1"/>
              <a:t>RocketMQ</a:t>
            </a:r>
            <a:r>
              <a:rPr lang="zh-CN" altLang="en-US" dirty="0"/>
              <a:t>并没有太大的性能问题。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9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可以根据自身的负载和消费能力来拉去消息。缺点是编码比较麻烦，而且需要自己维护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8859</TotalTime>
  <Words>2763</Words>
  <Application>Microsoft Macintosh PowerPoint</Application>
  <PresentationFormat>宽屏</PresentationFormat>
  <Paragraphs>182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Consumer</vt:lpstr>
      <vt:lpstr>RocketMQ Broker</vt:lpstr>
      <vt:lpstr>Topic</vt:lpstr>
      <vt:lpstr>Topic和Broker的关系</vt:lpstr>
      <vt:lpstr>PowerPoint 演示文稿</vt:lpstr>
      <vt:lpstr>自定义消息发送规则</vt:lpstr>
      <vt:lpstr>基于Tag的消息过滤</vt:lpstr>
      <vt:lpstr>使用Tag存在的问题</vt:lpstr>
      <vt:lpstr>延迟消息</vt:lpstr>
      <vt:lpstr>事务消息</vt:lpstr>
      <vt:lpstr>负载均衡机制</vt:lpstr>
      <vt:lpstr>RocketMQ存储机制</vt:lpstr>
      <vt:lpstr>常见问题</vt:lpstr>
      <vt:lpstr>如何保证高可用</vt:lpstr>
      <vt:lpstr>RocketMQ如何保证消息可靠性</vt:lpstr>
      <vt:lpstr>如何控制Consumer在push模式下一次拉取多条消息</vt:lpstr>
      <vt:lpstr>ReadQueue和WriteQueue的概念</vt:lpstr>
      <vt:lpstr>如果同一个消费者组的Consumer订阅了不同的Topic会怎么样？</vt:lpstr>
      <vt:lpstr>引入RocketMQ（MQ）带来的问题</vt:lpstr>
      <vt:lpstr>RocketMQ如何处理消息重复消费</vt:lpstr>
      <vt:lpstr>RocketMQ如何保证顺序消费</vt:lpstr>
      <vt:lpstr>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130</cp:revision>
  <dcterms:created xsi:type="dcterms:W3CDTF">2021-04-21T06:48:11Z</dcterms:created>
  <dcterms:modified xsi:type="dcterms:W3CDTF">2021-05-08T15:34:52Z</dcterms:modified>
</cp:coreProperties>
</file>