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63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8306</TotalTime>
  <Words>1537</Words>
  <Application>Microsoft Macintosh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102</cp:revision>
  <dcterms:created xsi:type="dcterms:W3CDTF">2021-04-21T06:48:11Z</dcterms:created>
  <dcterms:modified xsi:type="dcterms:W3CDTF">2021-05-06T01:52:21Z</dcterms:modified>
</cp:coreProperties>
</file>