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71" r:id="rId14"/>
    <p:sldId id="284" r:id="rId15"/>
    <p:sldId id="272" r:id="rId16"/>
    <p:sldId id="264" r:id="rId17"/>
    <p:sldId id="265" r:id="rId18"/>
    <p:sldId id="260" r:id="rId19"/>
    <p:sldId id="277" r:id="rId20"/>
    <p:sldId id="273" r:id="rId21"/>
    <p:sldId id="274" r:id="rId22"/>
    <p:sldId id="262" r:id="rId23"/>
    <p:sldId id="266" r:id="rId24"/>
    <p:sldId id="261" r:id="rId25"/>
    <p:sldId id="263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/>
              <a:t>);</a:t>
            </a:r>
            <a:br>
              <a:rPr lang="en" altLang="zh-CN"/>
            </a:br>
            <a:r>
              <a:rPr lang="en" altLang="zh-CN"/>
              <a:t>}</a:t>
            </a:r>
            <a:br>
              <a:rPr lang="en" altLang="zh-CN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220"/>
            <a:ext cx="8915400" cy="438100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时可以指定读写队列的数量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作用是信息路由</a:t>
            </a:r>
            <a:endParaRPr kumimoji="1" lang="en-US" altLang="zh-CN" dirty="0"/>
          </a:p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消费时可读队列的数量</a:t>
            </a:r>
            <a:endParaRPr kumimoji="1" lang="en-US" altLang="zh-CN" dirty="0"/>
          </a:p>
          <a:p>
            <a:r>
              <a:rPr kumimoji="1" lang="en-US" altLang="zh-CN" dirty="0" err="1"/>
              <a:t>WriteQueue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消费时可写队列的数量，也就是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的数量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个队列都写入消息。但是因为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可以消费其中一个队列（一个队列只能被一个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消费），因此另一个队列的消息没有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可以消费。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个队列写入消息，但是只有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可以成功消费到消息，其他的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无法获取消息（因为根本没有队列。。）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lang="en" altLang="zh-CN" dirty="0" err="1"/>
              <a:t>ReadQueueNums</a:t>
            </a:r>
            <a:r>
              <a:rPr lang="en" altLang="zh-CN" dirty="0"/>
              <a:t>&gt;=</a:t>
            </a:r>
            <a:r>
              <a:rPr lang="en" altLang="zh-CN" dirty="0" err="1"/>
              <a:t>WriteQueueNums</a:t>
            </a:r>
            <a:r>
              <a:rPr lang="en" altLang="zh-CN" dirty="0"/>
              <a:t>,</a:t>
            </a:r>
            <a:r>
              <a:rPr lang="zh-CN" altLang="en-US" dirty="0"/>
              <a:t>程序才能正常进行。最佳实践是</a:t>
            </a:r>
            <a:r>
              <a:rPr lang="en" altLang="zh-CN" dirty="0" err="1"/>
              <a:t>ReadQueueNums</a:t>
            </a:r>
            <a:r>
              <a:rPr lang="en" altLang="zh-CN" dirty="0"/>
              <a:t>=</a:t>
            </a:r>
            <a:r>
              <a:rPr lang="en" altLang="zh-CN" dirty="0" err="1"/>
              <a:t>WriteQueueNums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为什么要设计出</a:t>
            </a:r>
            <a:r>
              <a:rPr lang="en" altLang="zh-CN" dirty="0" err="1"/>
              <a:t>ReadQueue</a:t>
            </a:r>
            <a:r>
              <a:rPr lang="zh-CN" altLang="en" dirty="0"/>
              <a:t>和</a:t>
            </a:r>
            <a:r>
              <a:rPr lang="en" altLang="zh-CN" dirty="0" err="1"/>
              <a:t>WriteQueue</a:t>
            </a:r>
            <a:r>
              <a:rPr lang="zh-CN" altLang="en-US" dirty="0"/>
              <a:t>？？</a:t>
            </a:r>
            <a:endParaRPr lang="en-US" altLang="zh-CN" dirty="0"/>
          </a:p>
          <a:p>
            <a:r>
              <a:rPr lang="zh-CN" altLang="en-US" dirty="0"/>
              <a:t>我也不太明白，有人指出是为了方便队列的缩容和扩容。可以参考</a:t>
            </a:r>
            <a:r>
              <a:rPr lang="en" altLang="zh-CN" dirty="0"/>
              <a:t>https://</a:t>
            </a:r>
            <a:r>
              <a:rPr lang="en" altLang="zh-CN" dirty="0" err="1"/>
              <a:t>blog.csdn.net</a:t>
            </a:r>
            <a:r>
              <a:rPr lang="en" altLang="zh-CN" dirty="0"/>
              <a:t>/qian_348840260/article/details</a:t>
            </a:r>
            <a:r>
              <a:rPr lang="en" altLang="zh-CN"/>
              <a:t>/108975241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长时间宕机导致消息大量积压，如何快速处理？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1:</a:t>
            </a:r>
            <a:r>
              <a:rPr kumimoji="1" lang="zh-CN" altLang="en-US" dirty="0"/>
              <a:t> 当然是先恢复</a:t>
            </a:r>
            <a:r>
              <a:rPr kumimoji="1" lang="en-US" altLang="zh-CN" dirty="0"/>
              <a:t>consumer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</a:t>
            </a:r>
            <a:r>
              <a:rPr kumimoji="1" lang="zh-CN" altLang="en-US" dirty="0"/>
              <a:t> 如果消息并不重要（日志，告警等），可以通过设置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消费时的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为</a:t>
            </a:r>
            <a:r>
              <a:rPr lang="en" altLang="zh-CN" i="1" dirty="0"/>
              <a:t>CONSUME_FROM_LAST_OFFSET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</a:t>
            </a:r>
            <a:r>
              <a:rPr kumimoji="1" lang="zh-CN" altLang="en-US" dirty="0"/>
              <a:t> 如果消息必须要重新消费，那先要查看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的数量，如果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数量小于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的数量，可以通过增加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数量到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数量的形式来加快消息消费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</a:t>
            </a:r>
            <a:r>
              <a:rPr kumimoji="1" lang="zh-CN" altLang="en-US" dirty="0"/>
              <a:t> 如果步骤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不成立，则不能直接通过增加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数量的形式（因为一个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消费），可以考虑创建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个新的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，将堆积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的消息搬运到一个新的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（不处理业务逻辑，只搬运），新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数量是原来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倍。然后扩大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的数量来消费新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的消息并完成业务处理，完成后将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数量恢复到原来并消费旧的</a:t>
            </a:r>
            <a:r>
              <a:rPr kumimoji="1" lang="en-US" altLang="zh-CN" dirty="0"/>
              <a:t>Topic</a:t>
            </a:r>
            <a:r>
              <a:rPr kumimoji="1" lang="zh-CN" altLang="en-US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</a:t>
            </a:r>
            <a:r>
              <a:rPr lang="zh-CN" altLang="en-US"/>
              <a:t>拉去消息。</a:t>
            </a:r>
            <a:r>
              <a:rPr lang="zh-CN" altLang="en-US" dirty="0"/>
              <a:t>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8429</TotalTime>
  <Words>1964</Words>
  <Application>Microsoft Macintosh PowerPoint</Application>
  <PresentationFormat>宽屏</PresentationFormat>
  <Paragraphs>165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 Broker</vt:lpstr>
      <vt:lpstr>Topic</vt:lpstr>
      <vt:lpstr>Topic和Broker的关系</vt:lpstr>
      <vt:lpstr>PowerPoint 演示文稿</vt:lpstr>
      <vt:lpstr>自定义消息发送规则</vt:lpstr>
      <vt:lpstr>延迟消息</vt:lpstr>
      <vt:lpstr>事务消息</vt:lpstr>
      <vt:lpstr>如何保证高可用</vt:lpstr>
      <vt:lpstr>负载均衡机制</vt:lpstr>
      <vt:lpstr>RocketMQ存储机制</vt:lpstr>
      <vt:lpstr>常见问题</vt:lpstr>
      <vt:lpstr>如何控制Consumer在push模式下一次拉取多条消息</vt:lpstr>
      <vt:lpstr>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110</cp:revision>
  <dcterms:created xsi:type="dcterms:W3CDTF">2021-04-21T06:48:11Z</dcterms:created>
  <dcterms:modified xsi:type="dcterms:W3CDTF">2021-05-08T04:45:33Z</dcterms:modified>
</cp:coreProperties>
</file>