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已废弃，使用</a:t>
            </a:r>
            <a:r>
              <a:rPr lang="en-US" altLang="zh-CN" dirty="0" err="1"/>
              <a:t>DefaultLitePullConsumer</a:t>
            </a:r>
            <a:r>
              <a:rPr lang="zh-CN" altLang="en-US"/>
              <a:t>代替。</a:t>
            </a:r>
            <a:r>
              <a:rPr lang="en" altLang="zh-CN"/>
              <a:t> </a:t>
            </a:r>
            <a:endParaRPr lang="en" altLang="zh-CN" dirty="0"/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3603</TotalTime>
  <Words>1311</Words>
  <Application>Microsoft Macintosh PowerPoint</Application>
  <PresentationFormat>宽屏</PresentationFormat>
  <Paragraphs>146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94</cp:revision>
  <dcterms:created xsi:type="dcterms:W3CDTF">2021-04-21T06:48:11Z</dcterms:created>
  <dcterms:modified xsi:type="dcterms:W3CDTF">2021-04-28T09:55:14Z</dcterms:modified>
</cp:coreProperties>
</file>