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86" r:id="rId14"/>
    <p:sldId id="287" r:id="rId15"/>
    <p:sldId id="271" r:id="rId16"/>
    <p:sldId id="284" r:id="rId17"/>
    <p:sldId id="264" r:id="rId18"/>
    <p:sldId id="265" r:id="rId19"/>
    <p:sldId id="260" r:id="rId20"/>
    <p:sldId id="272" r:id="rId21"/>
    <p:sldId id="266" r:id="rId22"/>
    <p:sldId id="277" r:id="rId23"/>
    <p:sldId id="273" r:id="rId24"/>
    <p:sldId id="274" r:id="rId25"/>
    <p:sldId id="262" r:id="rId26"/>
    <p:sldId id="261" r:id="rId27"/>
    <p:sldId id="263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767C-F0CB-AC46-BE23-9CE8679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的消息过滤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4819-37DE-F649-8DDE-5AF003C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消息发送时，可以指定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。消费者可以指定消费的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列表（</a:t>
            </a:r>
            <a:r>
              <a:rPr lang="zh-CN" altLang="en-US" dirty="0"/>
              <a:t>用</a:t>
            </a:r>
            <a:r>
              <a:rPr lang="en-US" altLang="zh-CN" dirty="0"/>
              <a:t>||</a:t>
            </a:r>
            <a:r>
              <a:rPr lang="zh-CN" altLang="en-US" dirty="0"/>
              <a:t>分隔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en-US" altLang="zh-CN" dirty="0" err="1"/>
              <a:t>consumequque</a:t>
            </a:r>
            <a:r>
              <a:rPr kumimoji="1" lang="zh-CN" altLang="en-US" dirty="0"/>
              <a:t>中每个条目为定长</a:t>
            </a:r>
            <a:r>
              <a:rPr kumimoji="1" lang="en-US" altLang="zh-CN" dirty="0"/>
              <a:t>20</a:t>
            </a:r>
            <a:r>
              <a:rPr kumimoji="1" lang="zh-CN" altLang="en-US" dirty="0"/>
              <a:t>字节，最后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字节存储了消息的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值是为了使条目是定长，而且避免</a:t>
            </a:r>
            <a:r>
              <a:rPr kumimoji="1" lang="en-US" altLang="zh-CN" dirty="0"/>
              <a:t>Tag</a:t>
            </a:r>
            <a:r>
              <a:rPr kumimoji="1" lang="zh-CN" altLang="en-US" dirty="0"/>
              <a:t>过长。（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的长度一般是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个字节，这里为什么用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字节？）</a:t>
            </a:r>
            <a:endParaRPr kumimoji="1"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会将这个订阅请求构建成一个 </a:t>
            </a:r>
            <a:r>
              <a:rPr lang="en-US" altLang="zh-CN" dirty="0" err="1"/>
              <a:t>SubscriptionData</a:t>
            </a:r>
            <a:r>
              <a:rPr lang="zh-CN" altLang="en-US" dirty="0"/>
              <a:t>，发送一个</a:t>
            </a:r>
            <a:r>
              <a:rPr lang="en-US" altLang="zh-CN" dirty="0"/>
              <a:t>Pull</a:t>
            </a:r>
            <a:r>
              <a:rPr lang="zh-CN" altLang="en-US" dirty="0"/>
              <a:t>消息的请求给</a:t>
            </a:r>
            <a:r>
              <a:rPr lang="en-US" altLang="zh-CN" dirty="0"/>
              <a:t>Broker</a:t>
            </a:r>
            <a:r>
              <a:rPr lang="zh-CN" altLang="en-US" dirty="0"/>
              <a:t>端。</a:t>
            </a:r>
            <a:r>
              <a:rPr lang="en-US" altLang="zh-CN" dirty="0"/>
              <a:t>Broker</a:t>
            </a:r>
            <a:r>
              <a:rPr lang="zh-CN" altLang="en-US" dirty="0"/>
              <a:t>端从</a:t>
            </a:r>
            <a:r>
              <a:rPr lang="en-US" altLang="zh-CN" dirty="0" err="1"/>
              <a:t>RocketMQ</a:t>
            </a:r>
            <a:r>
              <a:rPr lang="zh-CN" altLang="en-US" dirty="0"/>
              <a:t>的文件存储层</a:t>
            </a:r>
            <a:r>
              <a:rPr lang="en-US" altLang="zh-CN" dirty="0"/>
              <a:t>—Store</a:t>
            </a:r>
            <a:r>
              <a:rPr lang="zh-CN" altLang="en-US" dirty="0"/>
              <a:t>读取数据之前，会用这些数据先构建一个</a:t>
            </a:r>
            <a:r>
              <a:rPr lang="en-US" altLang="zh-CN" dirty="0" err="1"/>
              <a:t>MessageFilter</a:t>
            </a:r>
            <a:r>
              <a:rPr lang="zh-CN" altLang="en-US" dirty="0"/>
              <a:t>，然后传给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r>
              <a:rPr lang="en-US" altLang="zh-CN" dirty="0"/>
              <a:t>Store</a:t>
            </a:r>
            <a:r>
              <a:rPr lang="zh-CN" altLang="en-US" dirty="0"/>
              <a:t>从 </a:t>
            </a:r>
            <a:r>
              <a:rPr lang="en-US" altLang="zh-CN" dirty="0" err="1"/>
              <a:t>ConsumeQueue</a:t>
            </a:r>
            <a:r>
              <a:rPr lang="zh-CN" altLang="en-US" dirty="0"/>
              <a:t>读取到一条记录后，会用它记录的消息</a:t>
            </a:r>
            <a:r>
              <a:rPr lang="en-US" altLang="zh-CN" dirty="0"/>
              <a:t>tag hash</a:t>
            </a:r>
            <a:r>
              <a:rPr lang="zh-CN" altLang="en-US" dirty="0"/>
              <a:t>值去做过滤，由于在服务端只是根据</a:t>
            </a:r>
            <a:r>
              <a:rPr lang="en-US" altLang="zh-CN" dirty="0" err="1"/>
              <a:t>hashcode</a:t>
            </a:r>
            <a:r>
              <a:rPr lang="zh-CN" altLang="en-US" dirty="0"/>
              <a:t>进行判断，无法精确对</a:t>
            </a:r>
            <a:r>
              <a:rPr lang="en-US" altLang="zh-CN" dirty="0"/>
              <a:t>tag</a:t>
            </a:r>
            <a:r>
              <a:rPr lang="zh-CN" altLang="en-US" dirty="0"/>
              <a:t>原始字符串进行过滤，故在消息消费端拉取到消息后，还需要对消息的原始</a:t>
            </a:r>
            <a:r>
              <a:rPr lang="en-US" altLang="zh-CN" dirty="0"/>
              <a:t>tag</a:t>
            </a:r>
            <a:r>
              <a:rPr lang="zh-CN" altLang="en-US" dirty="0"/>
              <a:t>字符串进行比对，如果不同，则丢弃该消息，不进行消息消费。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3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59-44EC-4340-86B0-61AFF75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3949-F9A2-524A-B46C-0A0B498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9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可以根据自身的负载和消费能力来拉去消息。缺点是编码比较麻烦，而且需要自己维护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8759</TotalTime>
  <Words>2333</Words>
  <Application>Microsoft Macintosh PowerPoint</Application>
  <PresentationFormat>宽屏</PresentationFormat>
  <Paragraphs>175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Consumer</vt:lpstr>
      <vt:lpstr>RocketMQ Broker</vt:lpstr>
      <vt:lpstr>Topic</vt:lpstr>
      <vt:lpstr>Topic和Broker的关系</vt:lpstr>
      <vt:lpstr>PowerPoint 演示文稿</vt:lpstr>
      <vt:lpstr>自定义消息发送规则</vt:lpstr>
      <vt:lpstr>基于Tag的消息过滤</vt:lpstr>
      <vt:lpstr>使用Tag存在的问题</vt:lpstr>
      <vt:lpstr>延迟消息</vt:lpstr>
      <vt:lpstr>事务消息</vt:lpstr>
      <vt:lpstr>负载均衡机制</vt:lpstr>
      <vt:lpstr>RocketMQ存储机制</vt:lpstr>
      <vt:lpstr>常见问题</vt:lpstr>
      <vt:lpstr>如何保证高可用</vt:lpstr>
      <vt:lpstr>RocketMQ如何保证消息可靠性</vt:lpstr>
      <vt:lpstr>如何控制Consumer在push模式下一次拉取多条消息</vt:lpstr>
      <vt:lpstr>ReadQueue和WriteQueue的概念</vt:lpstr>
      <vt:lpstr>如果同一个消费者组的Consumer订阅了不同的Topic会怎么样？</vt:lpstr>
      <vt:lpstr>引入RocketMQ（MQ）带来的问题</vt:lpstr>
      <vt:lpstr>RocketMQ如何处理消息重复消费</vt:lpstr>
      <vt:lpstr>RocketMQ如何保证顺序消费</vt:lpstr>
      <vt:lpstr>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121</cp:revision>
  <dcterms:created xsi:type="dcterms:W3CDTF">2021-04-21T06:48:11Z</dcterms:created>
  <dcterms:modified xsi:type="dcterms:W3CDTF">2021-05-08T13:32:41Z</dcterms:modified>
</cp:coreProperties>
</file>