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2" r:id="rId9"/>
    <p:sldId id="264" r:id="rId10"/>
    <p:sldId id="265" r:id="rId11"/>
    <p:sldId id="271" r:id="rId12"/>
    <p:sldId id="260" r:id="rId13"/>
    <p:sldId id="277" r:id="rId14"/>
    <p:sldId id="273" r:id="rId15"/>
    <p:sldId id="274" r:id="rId16"/>
    <p:sldId id="262" r:id="rId17"/>
    <p:sldId id="266" r:id="rId18"/>
    <p:sldId id="261" r:id="rId19"/>
    <p:sldId id="26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6405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3340</TotalTime>
  <Words>1009</Words>
  <Application>Microsoft Macintosh PowerPoint</Application>
  <PresentationFormat>宽屏</PresentationFormat>
  <Paragraphs>119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RocketMQ如何保证高可用</vt:lpstr>
      <vt:lpstr>RocketMQ负载均衡机制</vt:lpstr>
      <vt:lpstr>RocketMQ存储机制</vt:lpstr>
      <vt:lpstr>RocketMQ延迟消息</vt:lpstr>
      <vt:lpstr>常见问题</vt:lpstr>
      <vt:lpstr>如何控制Consumer在push模式下一次拉取多条消息</vt:lpstr>
      <vt:lpstr>RocketMQ中readQueue和WriteQueue的概念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67</cp:revision>
  <dcterms:created xsi:type="dcterms:W3CDTF">2021-04-21T06:48:11Z</dcterms:created>
  <dcterms:modified xsi:type="dcterms:W3CDTF">2021-04-26T03:45:34Z</dcterms:modified>
</cp:coreProperties>
</file>