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8" r:id="rId9"/>
    <p:sldId id="272" r:id="rId10"/>
    <p:sldId id="264" r:id="rId11"/>
    <p:sldId id="265" r:id="rId12"/>
    <p:sldId id="271" r:id="rId13"/>
    <p:sldId id="260" r:id="rId14"/>
    <p:sldId id="277" r:id="rId15"/>
    <p:sldId id="273" r:id="rId16"/>
    <p:sldId id="274" r:id="rId17"/>
    <p:sldId id="262" r:id="rId18"/>
    <p:sldId id="266" r:id="rId19"/>
    <p:sldId id="261" r:id="rId20"/>
    <p:sldId id="263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/>
    <p:restoredTop sz="96405"/>
  </p:normalViewPr>
  <p:slideViewPr>
    <p:cSldViewPr snapToGrid="0" snapToObjects="1">
      <p:cViewPr varScale="1">
        <p:scale>
          <a:sx n="129" d="100"/>
          <a:sy n="129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12A1-20A1-794B-9048-4A83D411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中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 dirty="0"/>
          </a:p>
          <a:p>
            <a:r>
              <a:rPr kumimoji="1" lang="en-US" altLang="zh-CN" dirty="0"/>
              <a:t>Broadcasting</a:t>
            </a:r>
            <a:r>
              <a:rPr kumimoji="1" lang="zh-CN" altLang="en-US" dirty="0"/>
              <a:t>：</a:t>
            </a:r>
            <a:r>
              <a:rPr lang="zh-CN" altLang="en-US" dirty="0"/>
              <a:t>同一个</a:t>
            </a:r>
            <a:r>
              <a:rPr lang="en" altLang="zh-CN" dirty="0" err="1"/>
              <a:t>ConsumerGroup</a:t>
            </a:r>
            <a:r>
              <a:rPr lang="en" altLang="zh-CN" dirty="0"/>
              <a:t> </a:t>
            </a:r>
            <a:r>
              <a:rPr lang="zh-CN" altLang="en-US" dirty="0"/>
              <a:t>里的每个</a:t>
            </a:r>
            <a:r>
              <a:rPr lang="en" altLang="zh-CN" dirty="0"/>
              <a:t>Consumer </a:t>
            </a:r>
            <a:r>
              <a:rPr lang="zh-CN" altLang="en-US" dirty="0"/>
              <a:t>都能消费到所订阅</a:t>
            </a:r>
            <a:r>
              <a:rPr lang="en" altLang="zh-CN" dirty="0"/>
              <a:t>Topic </a:t>
            </a:r>
            <a:r>
              <a:rPr lang="zh-CN" altLang="en-US" dirty="0"/>
              <a:t>的全部消息，也就是一个消息会被多次分发，被多个</a:t>
            </a:r>
            <a:r>
              <a:rPr lang="en" altLang="zh-CN" dirty="0"/>
              <a:t>Consumer </a:t>
            </a:r>
            <a:r>
              <a:rPr lang="zh-CN" altLang="en-US" dirty="0"/>
              <a:t>消费。</a:t>
            </a:r>
          </a:p>
          <a:p>
            <a:r>
              <a:rPr kumimoji="1" lang="zh-CN" altLang="en-US" dirty="0"/>
              <a:t>按实现：</a:t>
            </a:r>
            <a:endParaRPr kumimoji="1" lang="en-US" altLang="zh-CN" dirty="0"/>
          </a:p>
          <a:p>
            <a:r>
              <a:rPr lang="en" altLang="zh-CN" dirty="0" err="1"/>
              <a:t>DefaultMQPushConsumer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DefaultMQPullConsumer</a:t>
            </a:r>
            <a:r>
              <a:rPr lang="en" altLang="zh-CN" dirty="0"/>
              <a:t>: </a:t>
            </a:r>
          </a:p>
          <a:p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B85EF-B4A2-CD4D-9FF5-9992CAB6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消息类型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5E970-5B2D-1C46-B297-FA97D0F7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按发送形式：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411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3359</TotalTime>
  <Words>1061</Words>
  <Application>Microsoft Macintosh PowerPoint</Application>
  <PresentationFormat>宽屏</PresentationFormat>
  <Paragraphs>127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RocketMQ Consumer</vt:lpstr>
      <vt:lpstr>RocketMQ消息类型</vt:lpstr>
      <vt:lpstr>RocketMQ如何保证高可用</vt:lpstr>
      <vt:lpstr>RocketMQ负载均衡机制</vt:lpstr>
      <vt:lpstr>RocketMQ存储机制</vt:lpstr>
      <vt:lpstr>RocketMQ延迟消息</vt:lpstr>
      <vt:lpstr>常见问题</vt:lpstr>
      <vt:lpstr>如何控制Consumer在push模式下一次拉取多条消息</vt:lpstr>
      <vt:lpstr>RocketMQ中readQueue和WriteQueue的概念</vt:lpstr>
      <vt:lpstr>如果同一个消费者组的Consumer订阅了不同的Topic会怎么样？</vt:lpstr>
      <vt:lpstr>引入RocketMQ（MQ）带来的问题</vt:lpstr>
      <vt:lpstr>RocketMQ如何保证消息可靠性</vt:lpstr>
      <vt:lpstr>RocketMQ如何处理消息重复消费</vt:lpstr>
      <vt:lpstr>RocketMQ如何保证顺序消费</vt:lpstr>
      <vt:lpstr>RocketMQ如何处理消息堆积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72</cp:revision>
  <dcterms:created xsi:type="dcterms:W3CDTF">2021-04-21T06:48:11Z</dcterms:created>
  <dcterms:modified xsi:type="dcterms:W3CDTF">2021-04-26T11:27:56Z</dcterms:modified>
</cp:coreProperties>
</file>