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71" r:id="rId13"/>
    <p:sldId id="284" r:id="rId14"/>
    <p:sldId id="272" r:id="rId15"/>
    <p:sldId id="264" r:id="rId16"/>
    <p:sldId id="265" r:id="rId17"/>
    <p:sldId id="260" r:id="rId18"/>
    <p:sldId id="277" r:id="rId19"/>
    <p:sldId id="273" r:id="rId20"/>
    <p:sldId id="274" r:id="rId21"/>
    <p:sldId id="262" r:id="rId22"/>
    <p:sldId id="266" r:id="rId23"/>
    <p:sldId id="261" r:id="rId24"/>
    <p:sldId id="263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405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3507</TotalTime>
  <Words>1224</Words>
  <Application>Microsoft Macintosh PowerPoint</Application>
  <PresentationFormat>宽屏</PresentationFormat>
  <Paragraphs>143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90</cp:revision>
  <dcterms:created xsi:type="dcterms:W3CDTF">2021-04-21T06:48:11Z</dcterms:created>
  <dcterms:modified xsi:type="dcterms:W3CDTF">2021-04-27T15:39:37Z</dcterms:modified>
</cp:coreProperties>
</file>