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79" r:id="rId20"/>
    <p:sldId id="278" r:id="rId21"/>
    <p:sldId id="276" r:id="rId22"/>
    <p:sldId id="280" r:id="rId23"/>
    <p:sldId id="282" r:id="rId24"/>
    <p:sldId id="281" r:id="rId25"/>
    <p:sldId id="266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83962186" TargetMode="Externa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pPr algn="l"/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neo4j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在磁盘上会分不同的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store file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存储节点</a:t>
            </a:r>
            <a:endParaRPr lang="en-US" altLang="zh-CN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neostore.relationshipstore.db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存储关系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neostore.propertystore.db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存储属性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neostore.xxx</a:t>
            </a:r>
            <a:r>
              <a:rPr lang="en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.db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存储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及已经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中，点、关系和属性等图的组成元素都是基于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内部维护的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进行访问的，而且这些元素的定长存储的。知道了点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就能直接算出该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在对应文件中的偏移位置，直接进行访问。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6E822-747A-DE4A-84E0-84A4A72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48" y="4584326"/>
            <a:ext cx="5054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15F2ED-80D6-A64E-950B-642CCE2D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1056"/>
            <a:ext cx="8915400" cy="4320166"/>
          </a:xfrm>
        </p:spPr>
        <p:txBody>
          <a:bodyPr/>
          <a:lstStyle/>
          <a:p>
            <a:r>
              <a:rPr lang="zh-CN" altLang="en-US" dirty="0"/>
              <a:t>节点结构为固定长度</a:t>
            </a:r>
            <a:r>
              <a:rPr lang="en-US" altLang="zh-CN" dirty="0"/>
              <a:t>15byte</a:t>
            </a:r>
          </a:p>
          <a:p>
            <a:r>
              <a:rPr kumimoji="1" lang="zh-CN" altLang="en-US" sz="1800" dirty="0"/>
              <a:t>注：</a:t>
            </a:r>
            <a:r>
              <a:rPr kumimoji="1" lang="en-US" altLang="zh-CN" sz="1800" dirty="0"/>
              <a:t>Neo4j</a:t>
            </a:r>
            <a:r>
              <a:rPr kumimoji="1" lang="zh-CN" altLang="en-US" sz="1800" dirty="0"/>
              <a:t>中的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Long</a:t>
            </a:r>
            <a:r>
              <a:rPr kumimoji="1" lang="zh-CN" altLang="en-US" sz="1800" dirty="0"/>
              <a:t>型</a:t>
            </a:r>
            <a:endParaRPr kumimoji="1" lang="en-US" altLang="zh-CN" sz="1800" dirty="0"/>
          </a:p>
          <a:p>
            <a:r>
              <a:rPr kumimoji="1" lang="zh-CN" altLang="en-US" sz="1800" dirty="0"/>
              <a:t>代码</a:t>
            </a:r>
            <a:r>
              <a:rPr kumimoji="1" lang="zh-CN" altLang="en-US" dirty="0"/>
              <a:t>在</a:t>
            </a:r>
            <a:r>
              <a:rPr kumimoji="1" lang="en-US" altLang="zh-CN" sz="1800" dirty="0"/>
              <a:t>org.neo4j.kernel.impl.store.format.standard.NodeRecordFormat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8840DA-1BDB-014B-8580-C35FEA16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32039"/>
            <a:ext cx="8661400" cy="8382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2E6FE00-C81B-3940-967C-9E5852BC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13542"/>
            <a:ext cx="6976364" cy="27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E1CB89-D004-6C4A-86CB-DFD21972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608"/>
            <a:ext cx="8915400" cy="377762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个字节存储</a:t>
            </a:r>
            <a:r>
              <a:rPr kumimoji="1" lang="en-US" altLang="zh-CN" dirty="0"/>
              <a:t>in_use(</a:t>
            </a:r>
            <a:r>
              <a:rPr kumimoji="1" lang="zh-CN" altLang="en-US" sz="1800" dirty="0"/>
              <a:t>节点是否在使用，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代表使用中，</a:t>
            </a:r>
            <a:r>
              <a:rPr kumimoji="1" lang="en-US" altLang="zh-CN" sz="1800" dirty="0"/>
              <a:t>0</a:t>
            </a:r>
            <a:r>
              <a:rPr kumimoji="1" lang="zh-CN" altLang="en-US" sz="1800" dirty="0"/>
              <a:t>代表被删除</a:t>
            </a:r>
            <a:r>
              <a:rPr kumimoji="1" lang="en-US" altLang="zh-CN" dirty="0"/>
              <a:t>) +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个关系的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位高位信息（第</a:t>
            </a:r>
            <a:r>
              <a:rPr kumimoji="1" lang="en-US" altLang="zh-CN" dirty="0"/>
              <a:t>33</a:t>
            </a:r>
            <a:r>
              <a:rPr kumimoji="1" lang="zh-CN" altLang="en-US" dirty="0"/>
              <a:t>位到</a:t>
            </a:r>
            <a:r>
              <a:rPr kumimoji="1" lang="en-US" altLang="zh-CN" dirty="0"/>
              <a:t>35</a:t>
            </a:r>
            <a:r>
              <a:rPr kumimoji="1" lang="zh-CN" altLang="en-US" dirty="0"/>
              <a:t>位）</a:t>
            </a:r>
            <a:r>
              <a:rPr kumimoji="1" lang="en-US" altLang="zh-CN" dirty="0"/>
              <a:t>+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个属性的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位高位信息（第</a:t>
            </a:r>
            <a:r>
              <a:rPr kumimoji="1" lang="en-US" altLang="zh-CN" dirty="0"/>
              <a:t>33</a:t>
            </a:r>
            <a:r>
              <a:rPr kumimoji="1" lang="zh-CN" altLang="en-US" dirty="0"/>
              <a:t>位到</a:t>
            </a:r>
            <a:r>
              <a:rPr kumimoji="1" lang="en-US" altLang="zh-CN" dirty="0"/>
              <a:t>36</a:t>
            </a:r>
            <a:r>
              <a:rPr kumimoji="1" lang="zh-CN" altLang="en-US" dirty="0"/>
              <a:t>位），可以看出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35</a:t>
            </a:r>
            <a:r>
              <a:rPr kumimoji="1" lang="zh-CN" altLang="en-US" dirty="0"/>
              <a:t>位保存关系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，使用</a:t>
            </a:r>
            <a:r>
              <a:rPr kumimoji="1" lang="en-US" altLang="zh-CN" dirty="0"/>
              <a:t>36</a:t>
            </a:r>
            <a:r>
              <a:rPr kumimoji="1" lang="zh-CN" altLang="en-US" dirty="0"/>
              <a:t>位保存属性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lang="en-US" altLang="zh-CN" dirty="0"/>
              <a:t>2^35 = 34,359,738,368</a:t>
            </a:r>
            <a:br>
              <a:rPr lang="en-US" altLang="zh-CN" dirty="0"/>
            </a:br>
            <a:r>
              <a:rPr lang="en-US" altLang="zh-CN" dirty="0"/>
              <a:t>2^36 = 68,719,476,7362</a:t>
            </a:r>
            <a:br>
              <a:rPr lang="en-US" altLang="zh-CN" dirty="0"/>
            </a:br>
            <a:r>
              <a:rPr lang="zh-CN" altLang="en-US" dirty="0"/>
              <a:t>可以推导出</a:t>
            </a:r>
            <a:r>
              <a:rPr lang="en-US" altLang="zh-CN" dirty="0"/>
              <a:t>Neo4j</a:t>
            </a:r>
            <a:r>
              <a:rPr lang="zh-CN" altLang="en-US" dirty="0"/>
              <a:t>社区版最大支持</a:t>
            </a:r>
            <a:r>
              <a:rPr lang="en-US" altLang="zh-CN" dirty="0"/>
              <a:t>340</a:t>
            </a:r>
            <a:r>
              <a:rPr lang="zh-CN" altLang="en-US" dirty="0"/>
              <a:t>亿的关系和</a:t>
            </a:r>
            <a:r>
              <a:rPr lang="en-US" altLang="zh-CN" dirty="0"/>
              <a:t>680</a:t>
            </a:r>
            <a:r>
              <a:rPr lang="zh-CN" altLang="en-US" dirty="0"/>
              <a:t>亿的属性。</a:t>
            </a:r>
            <a:endParaRPr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NextRelId</a:t>
            </a:r>
            <a:r>
              <a:rPr kumimoji="1" lang="zh-CN" altLang="en-US" sz="1800" dirty="0"/>
              <a:t>，节点的第一个关系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到</a:t>
            </a:r>
            <a:r>
              <a:rPr kumimoji="1" lang="en-US" altLang="zh-CN" dirty="0"/>
              <a:t>9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NextPropId</a:t>
            </a:r>
            <a:r>
              <a:rPr kumimoji="1" lang="zh-CN" altLang="en-US" sz="1800" dirty="0"/>
              <a:t>，节点的第一个属性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13</a:t>
            </a:r>
            <a:r>
              <a:rPr kumimoji="1" lang="zh-CN" altLang="en-US" dirty="0"/>
              <a:t>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个字节，代表</a:t>
            </a:r>
            <a:r>
              <a:rPr kumimoji="1" lang="en-US" altLang="zh-CN" dirty="0"/>
              <a:t>LsbLabels</a:t>
            </a:r>
            <a:r>
              <a:rPr kumimoji="1" lang="zh-CN" altLang="en-US" sz="1800" dirty="0"/>
              <a:t>，标签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的最低有效位（后</a:t>
            </a:r>
            <a:r>
              <a:rPr kumimoji="1" lang="en-US" altLang="zh-CN" sz="1800" dirty="0"/>
              <a:t>32</a:t>
            </a:r>
            <a:r>
              <a:rPr kumimoji="1" lang="zh-CN" altLang="en-US" sz="1800" dirty="0"/>
              <a:t>位）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14</a:t>
            </a:r>
            <a:r>
              <a:rPr kumimoji="1" lang="zh-CN" altLang="en-US" dirty="0"/>
              <a:t>个字节，代表</a:t>
            </a:r>
            <a:r>
              <a:rPr kumimoji="1" lang="en-US" altLang="zh-CN" dirty="0"/>
              <a:t>MsbLabels</a:t>
            </a:r>
            <a:r>
              <a:rPr kumimoji="1" lang="zh-CN" altLang="en-US" dirty="0"/>
              <a:t>，</a:t>
            </a:r>
            <a:r>
              <a:rPr kumimoji="1" lang="zh-CN" altLang="en-US" sz="1800" dirty="0"/>
              <a:t>标签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的最高有效位（第</a:t>
            </a:r>
            <a:r>
              <a:rPr kumimoji="1" lang="en-US" altLang="zh-CN" sz="1800" dirty="0"/>
              <a:t>33-40</a:t>
            </a:r>
            <a:r>
              <a:rPr kumimoji="1" lang="zh-CN" altLang="en-US" sz="1800" dirty="0"/>
              <a:t>位共</a:t>
            </a:r>
            <a:r>
              <a:rPr kumimoji="1" lang="en-US" altLang="zh-CN" sz="1800" dirty="0"/>
              <a:t>8</a:t>
            </a:r>
            <a:r>
              <a:rPr kumimoji="1" lang="zh-CN" altLang="en-US" sz="1800" dirty="0"/>
              <a:t>位）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Extra</a:t>
            </a:r>
            <a:r>
              <a:rPr kumimoji="1" lang="zh-CN" altLang="en-US" sz="1800" dirty="0"/>
              <a:t>，保留字段，表示节点是否是</a:t>
            </a:r>
            <a:r>
              <a:rPr kumimoji="1" lang="en-US" altLang="zh-CN" sz="1800" dirty="0"/>
              <a:t>dense</a:t>
            </a:r>
            <a:r>
              <a:rPr kumimoji="1" lang="zh-CN" altLang="en-US" sz="1800" dirty="0"/>
              <a:t>节点（有很多边的节点）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4916DE-3BCC-2D4E-886F-F14A1F39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36" y="5213230"/>
            <a:ext cx="5003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4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9005380" cy="4311022"/>
          </a:xfrm>
        </p:spPr>
        <p:txBody>
          <a:bodyPr>
            <a:normAutofit/>
          </a:bodyPr>
          <a:lstStyle/>
          <a:p>
            <a:r>
              <a:rPr lang="zh-CN" altLang="en-US" dirty="0"/>
              <a:t>关系结构为固定长度</a:t>
            </a:r>
            <a:r>
              <a:rPr lang="en-US" altLang="zh-CN" dirty="0"/>
              <a:t>34byte</a:t>
            </a:r>
          </a:p>
          <a:p>
            <a:r>
              <a:rPr kumimoji="1" lang="zh-CN" altLang="en-US" sz="1800" dirty="0"/>
              <a:t>代码</a:t>
            </a:r>
            <a:r>
              <a:rPr kumimoji="1" lang="zh-CN" altLang="en-US" dirty="0"/>
              <a:t>在</a:t>
            </a:r>
            <a:r>
              <a:rPr kumimoji="1" lang="en-US" altLang="zh-CN" sz="1800" dirty="0"/>
              <a:t>org.neo4j.kernel.impl.store.format.standard.RelationshipRecordFormat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C26076-F11A-014A-A2B5-469FAC89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450160"/>
            <a:ext cx="7280345" cy="22608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578AE8-9E30-3D49-ABF2-F9B0FB01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546350"/>
            <a:ext cx="8686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个字节存储</a:t>
            </a:r>
            <a:r>
              <a:rPr kumimoji="1" lang="en-US" altLang="zh-CN" sz="1400" dirty="0"/>
              <a:t>in_use(</a:t>
            </a:r>
            <a:r>
              <a:rPr kumimoji="1" lang="zh-CN" altLang="en-US" sz="1400" dirty="0"/>
              <a:t>关系是否在使用，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代表使用中，</a:t>
            </a:r>
            <a:r>
              <a:rPr kumimoji="1" lang="en-US" altLang="zh-CN" sz="1400" dirty="0"/>
              <a:t>0</a:t>
            </a:r>
            <a:r>
              <a:rPr kumimoji="1" lang="zh-CN" altLang="en-US" sz="1400" dirty="0"/>
              <a:t>代表被删除</a:t>
            </a:r>
            <a:r>
              <a:rPr kumimoji="1" lang="en-US" altLang="zh-CN" sz="1400" dirty="0"/>
              <a:t>) + </a:t>
            </a:r>
            <a:r>
              <a:rPr kumimoji="1" lang="zh-CN" altLang="en-US" sz="1400" dirty="0"/>
              <a:t>关系起始节点的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位高位信息（第</a:t>
            </a:r>
            <a:r>
              <a:rPr kumimoji="1" lang="en-US" altLang="zh-CN" sz="1400" dirty="0"/>
              <a:t>33</a:t>
            </a:r>
            <a:r>
              <a:rPr kumimoji="1" lang="zh-CN" altLang="en-US" sz="1400" dirty="0"/>
              <a:t>位到</a:t>
            </a:r>
            <a:r>
              <a:rPr kumimoji="1" lang="en-US" altLang="zh-CN" sz="1400" dirty="0"/>
              <a:t>35</a:t>
            </a:r>
            <a:r>
              <a:rPr kumimoji="1" lang="zh-CN" altLang="en-US" sz="1400" dirty="0"/>
              <a:t>位）</a:t>
            </a:r>
            <a:r>
              <a:rPr kumimoji="1" lang="en-US" altLang="zh-CN" sz="1400" dirty="0"/>
              <a:t>+ </a:t>
            </a:r>
            <a:r>
              <a:rPr kumimoji="1" lang="zh-CN" altLang="en-US" sz="1400" dirty="0"/>
              <a:t>第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个属性的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位高位信息（第</a:t>
            </a:r>
            <a:r>
              <a:rPr kumimoji="1" lang="en-US" altLang="zh-CN" sz="1400" dirty="0"/>
              <a:t>33</a:t>
            </a:r>
            <a:r>
              <a:rPr kumimoji="1" lang="zh-CN" altLang="en-US" sz="1400" dirty="0"/>
              <a:t>位到</a:t>
            </a:r>
            <a:r>
              <a:rPr kumimoji="1" lang="en-US" altLang="zh-CN" sz="1400" dirty="0"/>
              <a:t>36</a:t>
            </a:r>
            <a:r>
              <a:rPr kumimoji="1" lang="zh-CN" altLang="en-US" sz="1400" dirty="0"/>
              <a:t>位），可以看出</a:t>
            </a:r>
            <a:r>
              <a:rPr kumimoji="1" lang="en-US" altLang="zh-CN" sz="1400" dirty="0"/>
              <a:t>Neo4j</a:t>
            </a:r>
            <a:r>
              <a:rPr kumimoji="1" lang="zh-CN" altLang="en-US" sz="1400" dirty="0"/>
              <a:t>使用</a:t>
            </a:r>
            <a:r>
              <a:rPr kumimoji="1" lang="en-US" altLang="zh-CN" sz="1400" dirty="0"/>
              <a:t>35</a:t>
            </a:r>
            <a:r>
              <a:rPr kumimoji="1" lang="zh-CN" altLang="en-US" sz="1400" dirty="0"/>
              <a:t>位保存节点</a:t>
            </a:r>
            <a:r>
              <a:rPr kumimoji="1" lang="en-US" altLang="zh-CN" sz="1400" dirty="0"/>
              <a:t>id</a:t>
            </a:r>
            <a:r>
              <a:rPr kumimoji="1" lang="zh-CN" altLang="en-US" sz="1400" dirty="0"/>
              <a:t>。</a:t>
            </a:r>
            <a:br>
              <a:rPr kumimoji="1" lang="en-US" altLang="zh-CN" sz="1400" dirty="0"/>
            </a:br>
            <a:r>
              <a:rPr lang="en-US" altLang="zh-CN" sz="1400" dirty="0"/>
              <a:t>2^35 = 34,359,738,368</a:t>
            </a:r>
            <a:br>
              <a:rPr lang="en-US" altLang="zh-CN" sz="1400" dirty="0"/>
            </a:br>
            <a:r>
              <a:rPr lang="zh-CN" altLang="en-US" sz="1400" dirty="0"/>
              <a:t>可以推导出</a:t>
            </a:r>
            <a:r>
              <a:rPr lang="en-US" altLang="zh-CN" sz="1400" dirty="0"/>
              <a:t>Neo4j</a:t>
            </a:r>
            <a:r>
              <a:rPr lang="zh-CN" altLang="en-US" sz="1400" dirty="0"/>
              <a:t>社区版最大支持</a:t>
            </a:r>
            <a:r>
              <a:rPr lang="en-US" altLang="zh-CN" sz="1400" dirty="0"/>
              <a:t>340</a:t>
            </a:r>
            <a:r>
              <a:rPr lang="zh-CN" altLang="en-US" sz="1400" dirty="0"/>
              <a:t>亿的节点。</a:t>
            </a:r>
            <a:endParaRPr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FirstNode</a:t>
            </a:r>
            <a:r>
              <a:rPr kumimoji="1" lang="zh-CN" altLang="en-US" sz="1400" dirty="0"/>
              <a:t>，关系的起点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9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SecondNode </a:t>
            </a:r>
            <a:r>
              <a:rPr kumimoji="1" lang="zh-CN" altLang="en-US" sz="1400" dirty="0"/>
              <a:t>，关系的终点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10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13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RelType</a:t>
            </a:r>
            <a:r>
              <a:rPr kumimoji="1" lang="zh-CN" altLang="en-US" sz="1400" dirty="0"/>
              <a:t>，关系类型</a:t>
            </a:r>
            <a:r>
              <a:rPr kumimoji="1" lang="en-US" altLang="zh-CN" sz="1400" dirty="0"/>
              <a:t> + </a:t>
            </a:r>
            <a:r>
              <a:rPr kumimoji="1" lang="zh-CN" altLang="en-US" sz="1400" dirty="0"/>
              <a:t>关系终点的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 + </a:t>
            </a:r>
            <a:r>
              <a:rPr kumimoji="1" lang="zh-CN" altLang="en-US" sz="1400" dirty="0"/>
              <a:t>起点上一个关系的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 + </a:t>
            </a:r>
            <a:r>
              <a:rPr kumimoji="1" lang="zh-CN" altLang="en-US" sz="1400" dirty="0"/>
              <a:t>起点下一个关系的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终点上一个关系的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终点下一个关系的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位</a:t>
            </a:r>
            <a:r>
              <a:rPr kumimoji="1" lang="en-US" altLang="zh-CN" sz="1400" dirty="0"/>
              <a:t>msb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14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17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FirstPrevRelId</a:t>
            </a:r>
            <a:r>
              <a:rPr kumimoji="1" lang="zh-CN" altLang="en-US" sz="1400" dirty="0"/>
              <a:t>，关系起点的上一个关系</a:t>
            </a:r>
            <a:r>
              <a:rPr kumimoji="1" lang="en-US" altLang="zh-CN" sz="1400" dirty="0"/>
              <a:t>id</a:t>
            </a:r>
            <a:r>
              <a:rPr kumimoji="1" lang="zh-CN" altLang="en-US" sz="1400" dirty="0"/>
              <a:t>（</a:t>
            </a:r>
            <a:r>
              <a:rPr kumimoji="1" lang="en-US" altLang="zh-CN" sz="1400" dirty="0"/>
              <a:t>-1</a:t>
            </a:r>
            <a:r>
              <a:rPr kumimoji="1" lang="zh-CN" altLang="en-US" sz="1400" dirty="0"/>
              <a:t>表示没有）</a:t>
            </a:r>
            <a:endParaRPr kumimoji="1" lang="en-US" altLang="zh-CN" sz="1400" dirty="0"/>
          </a:p>
          <a:p>
            <a:r>
              <a:rPr kumimoji="1" lang="zh-CN" altLang="en-US" sz="1400" dirty="0"/>
              <a:t>第</a:t>
            </a:r>
            <a:r>
              <a:rPr kumimoji="1" lang="en-US" altLang="zh-CN" sz="1400" dirty="0"/>
              <a:t>18</a:t>
            </a:r>
            <a:r>
              <a:rPr kumimoji="1" lang="zh-CN" altLang="en-US" sz="1400" dirty="0"/>
              <a:t>到</a:t>
            </a:r>
            <a:r>
              <a:rPr kumimoji="1" lang="en-US" altLang="zh-CN" sz="1400" dirty="0"/>
              <a:t>21</a:t>
            </a:r>
            <a:r>
              <a:rPr kumimoji="1" lang="zh-CN" altLang="en-US" sz="1400" dirty="0"/>
              <a:t>共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个字节，代表</a:t>
            </a:r>
            <a:r>
              <a:rPr kumimoji="1" lang="en-US" altLang="zh-CN" sz="1400" dirty="0"/>
              <a:t>FirstNextRelId</a:t>
            </a:r>
            <a:r>
              <a:rPr kumimoji="1" lang="zh-CN" altLang="en-US" sz="1400" dirty="0"/>
              <a:t>，关系起点的下一个关系</a:t>
            </a:r>
            <a:r>
              <a:rPr kumimoji="1" lang="en-US" altLang="zh-CN" sz="1400" dirty="0"/>
              <a:t>id</a:t>
            </a:r>
            <a:r>
              <a:rPr kumimoji="1" lang="zh-CN" altLang="en-US" sz="1400" dirty="0"/>
              <a:t>（</a:t>
            </a:r>
            <a:r>
              <a:rPr kumimoji="1" lang="en-US" altLang="zh-CN" sz="1400" dirty="0"/>
              <a:t>-1</a:t>
            </a:r>
            <a:r>
              <a:rPr kumimoji="1" lang="zh-CN" altLang="en-US" sz="1400" dirty="0"/>
              <a:t>表示没有）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0F43DE-F940-4142-BD86-30BE076D5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78" y="2166352"/>
            <a:ext cx="4931410" cy="976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9B146E-F61A-E14E-861A-B6BEFF45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28" y="4414390"/>
            <a:ext cx="10046906" cy="1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第</a:t>
            </a:r>
            <a:r>
              <a:rPr kumimoji="1" lang="en-US" altLang="zh-CN" sz="1800" dirty="0"/>
              <a:t>22</a:t>
            </a:r>
            <a:r>
              <a:rPr kumimoji="1" lang="zh-CN" altLang="en-US" sz="1800" dirty="0"/>
              <a:t>到</a:t>
            </a:r>
            <a:r>
              <a:rPr kumimoji="1" lang="en-US" altLang="zh-CN" sz="1800" dirty="0"/>
              <a:t>25</a:t>
            </a:r>
            <a:r>
              <a:rPr kumimoji="1" lang="zh-CN" altLang="en-US" sz="1800" dirty="0"/>
              <a:t>共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个字节，代表</a:t>
            </a:r>
            <a:r>
              <a:rPr kumimoji="1" lang="en-US" altLang="zh-CN" dirty="0"/>
              <a:t>Second</a:t>
            </a:r>
            <a:r>
              <a:rPr kumimoji="1" lang="en-US" altLang="zh-CN" sz="1800" dirty="0"/>
              <a:t>PrevRelId</a:t>
            </a:r>
            <a:r>
              <a:rPr kumimoji="1" lang="zh-CN" altLang="en-US" sz="1800" dirty="0"/>
              <a:t>，关系终点的上一个关系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sz="1800" dirty="0"/>
              <a:t>第</a:t>
            </a:r>
            <a:r>
              <a:rPr kumimoji="1" lang="en-US" altLang="zh-CN" dirty="0"/>
              <a:t>26</a:t>
            </a:r>
            <a:r>
              <a:rPr kumimoji="1" lang="zh-CN" altLang="en-US" sz="1800" dirty="0"/>
              <a:t>到</a:t>
            </a:r>
            <a:r>
              <a:rPr kumimoji="1" lang="en-US" altLang="zh-CN" sz="1800" dirty="0"/>
              <a:t>29</a:t>
            </a:r>
            <a:r>
              <a:rPr kumimoji="1" lang="zh-CN" altLang="en-US" sz="1800" dirty="0"/>
              <a:t>共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个字节，代表</a:t>
            </a:r>
            <a:r>
              <a:rPr kumimoji="1" lang="en-US" altLang="zh-CN" dirty="0"/>
              <a:t>Second</a:t>
            </a:r>
            <a:r>
              <a:rPr kumimoji="1" lang="en-US" altLang="zh-CN" sz="1800" dirty="0"/>
              <a:t>NextRelId</a:t>
            </a:r>
            <a:r>
              <a:rPr kumimoji="1" lang="zh-CN" altLang="en-US" sz="1800" dirty="0"/>
              <a:t>，关系终点的下一个关系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sz="1800" dirty="0"/>
              <a:t>第</a:t>
            </a:r>
            <a:r>
              <a:rPr kumimoji="1" lang="en-US" altLang="zh-CN" sz="1800" dirty="0"/>
              <a:t>30</a:t>
            </a:r>
            <a:r>
              <a:rPr kumimoji="1" lang="zh-CN" altLang="en-US" sz="1800" dirty="0"/>
              <a:t>到</a:t>
            </a:r>
            <a:r>
              <a:rPr kumimoji="1" lang="en-US" altLang="zh-CN" dirty="0"/>
              <a:t>33</a:t>
            </a:r>
            <a:r>
              <a:rPr kumimoji="1" lang="zh-CN" altLang="en-US" sz="1800" dirty="0"/>
              <a:t>共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个字节，</a:t>
            </a:r>
            <a:r>
              <a:rPr kumimoji="1" lang="zh-CN" altLang="en-US" dirty="0"/>
              <a:t>代表</a:t>
            </a:r>
            <a:r>
              <a:rPr kumimoji="1" lang="en-US" altLang="zh-CN" sz="1800" dirty="0"/>
              <a:t>NextPropId</a:t>
            </a:r>
            <a:r>
              <a:rPr kumimoji="1" lang="zh-CN" altLang="en-US" sz="1800" dirty="0"/>
              <a:t>，关系的第一个属性</a:t>
            </a:r>
            <a:r>
              <a:rPr kumimoji="1" lang="en-US" altLang="zh-CN" sz="1800" dirty="0"/>
              <a:t>id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-1</a:t>
            </a:r>
            <a:r>
              <a:rPr kumimoji="1" lang="zh-CN" altLang="en-US" sz="1800" dirty="0"/>
              <a:t>表示没有）</a:t>
            </a:r>
            <a:endParaRPr kumimoji="1" lang="en-US" altLang="zh-CN" sz="1800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34</a:t>
            </a:r>
            <a:r>
              <a:rPr kumimoji="1" lang="zh-CN" altLang="en-US" dirty="0"/>
              <a:t>个字节，代表</a:t>
            </a:r>
            <a:r>
              <a:rPr kumimoji="1" lang="en-US" altLang="zh-CN" sz="1800" dirty="0"/>
              <a:t>Extra</a:t>
            </a:r>
            <a:r>
              <a:rPr kumimoji="1" lang="zh-CN" altLang="en-US" sz="1800" dirty="0"/>
              <a:t>，</a:t>
            </a:r>
            <a:r>
              <a:rPr kumimoji="1" lang="zh-CN" altLang="en-US" dirty="0"/>
              <a:t>关系是不是起点和终点的第一个关系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322503-FE50-C24A-9F84-73064BF1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54" y="3745772"/>
            <a:ext cx="5854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8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FA6BC-9496-6643-A056-F7357D3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0322"/>
            <a:ext cx="8915400" cy="4330900"/>
          </a:xfrm>
        </p:spPr>
        <p:txBody>
          <a:bodyPr>
            <a:normAutofit/>
          </a:bodyPr>
          <a:lstStyle/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91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en-US" altLang="zh-CN" dirty="0">
              <a:effectLst/>
            </a:endParaRPr>
          </a:p>
          <a:p>
            <a:r>
              <a:rPr lang="en" altLang="zh-CN" dirty="0">
                <a:effectLst/>
                <a:hlinkClick r:id="rId6"/>
              </a:rPr>
              <a:t>Neo4j</a:t>
            </a:r>
            <a:r>
              <a:rPr lang="zh-CN" altLang="en-US" dirty="0">
                <a:effectLst/>
                <a:hlinkClick r:id="rId6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5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340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9086</TotalTime>
  <Words>2303</Words>
  <Application>Microsoft Macintosh PowerPoint</Application>
  <PresentationFormat>宽屏</PresentationFormat>
  <Paragraphs>138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-apple-system</vt:lpstr>
      <vt:lpstr>JetBrains Mono</vt:lpstr>
      <vt:lpstr>PingFang SC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Neo4j底层存储结构-文件</vt:lpstr>
      <vt:lpstr>Neo4j底层存储结构-节点</vt:lpstr>
      <vt:lpstr>Neo4j底层存储结构-节点</vt:lpstr>
      <vt:lpstr>Neo4j底层存储结构-关系</vt:lpstr>
      <vt:lpstr>Neo4j底层存储结构-关系</vt:lpstr>
      <vt:lpstr>Neo4j底层存储结构-关系</vt:lpstr>
      <vt:lpstr>Neo4j底层存储结构-查询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186</cp:revision>
  <dcterms:created xsi:type="dcterms:W3CDTF">2023-02-18T15:21:24Z</dcterms:created>
  <dcterms:modified xsi:type="dcterms:W3CDTF">2023-04-01T04:08:43Z</dcterms:modified>
</cp:coreProperties>
</file>