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现在被很多图书库支持。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3210DD-F987-804F-AEFA-A6172F53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3037967"/>
            <a:ext cx="6553463" cy="35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2148</TotalTime>
  <Words>541</Words>
  <Application>Microsoft Macintosh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Century Gothic</vt:lpstr>
      <vt:lpstr>Helvetica Neue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Neo4j基本元素</vt:lpstr>
      <vt:lpstr>Cypher--Neo4j查询语言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50</cp:revision>
  <dcterms:created xsi:type="dcterms:W3CDTF">2023-02-18T15:21:24Z</dcterms:created>
  <dcterms:modified xsi:type="dcterms:W3CDTF">2023-02-26T15:08:53Z</dcterms:modified>
</cp:coreProperties>
</file>