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5" r:id="rId10"/>
    <p:sldId id="269" r:id="rId11"/>
    <p:sldId id="264" r:id="rId12"/>
    <p:sldId id="270" r:id="rId13"/>
    <p:sldId id="268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免邻接索引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3512</TotalTime>
  <Words>835</Words>
  <Application>Microsoft Macintosh PowerPoint</Application>
  <PresentationFormat>宽屏</PresentationFormat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Century Gothic</vt:lpstr>
      <vt:lpstr>Helvetica Neue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Neo4j基本元素</vt:lpstr>
      <vt:lpstr>Neo4j Schema（模式）</vt:lpstr>
      <vt:lpstr>Cypher--Neo4j查询语言</vt:lpstr>
      <vt:lpstr>Cypher执行计划</vt:lpstr>
      <vt:lpstr>Neo4j免邻接索引</vt:lpstr>
      <vt:lpstr>Neo4j底层存储结构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79</cp:revision>
  <dcterms:created xsi:type="dcterms:W3CDTF">2023-02-18T15:21:24Z</dcterms:created>
  <dcterms:modified xsi:type="dcterms:W3CDTF">2023-03-02T13:58:43Z</dcterms:modified>
</cp:coreProperties>
</file>