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67" r:id="rId19"/>
    <p:sldId id="26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3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-apple-system"/>
              </a:rPr>
              <a:t>中，每个节点都会维护与其邻接</a:t>
            </a:r>
            <a:r>
              <a:rPr kumimoji="1" lang="zh-CN" altLang="en-US">
                <a:solidFill>
                  <a:srgbClr val="000000"/>
                </a:solidFill>
                <a:latin typeface="-apple-system"/>
              </a:rPr>
              <a:t>节点的引用。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zh-CN" altLang="en-US" dirty="0">
              <a:effectLst/>
            </a:endParaRPr>
          </a:p>
          <a:p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8187</TotalTime>
  <Words>1444</Words>
  <Application>Microsoft Macintosh PowerPoint</Application>
  <PresentationFormat>宽屏</PresentationFormat>
  <Paragraphs>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JetBrains Mono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117</cp:revision>
  <dcterms:created xsi:type="dcterms:W3CDTF">2023-02-18T15:21:24Z</dcterms:created>
  <dcterms:modified xsi:type="dcterms:W3CDTF">2023-03-23T15:03:09Z</dcterms:modified>
</cp:coreProperties>
</file>