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67" r:id="rId19"/>
    <p:sldId id="276" r:id="rId20"/>
    <p:sldId id="26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7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111005" TargetMode="External"/><Relationship Id="rId2" Type="http://schemas.openxmlformats.org/officeDocument/2006/relationships/hyperlink" Target="https://zhuanlan.zhihu.com/p/1992777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Forgenvueory/p/10938622.html" TargetMode="External"/><Relationship Id="rId4" Type="http://schemas.openxmlformats.org/officeDocument/2006/relationships/hyperlink" Target="https://www.modb.pro/db/647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的关系虽然是单向的，但是查询时可以忽略关系的方向。</a:t>
            </a:r>
            <a:br>
              <a:rPr kumimoji="1" lang="en-US" altLang="zh-CN" dirty="0"/>
            </a:br>
            <a:r>
              <a:rPr kumimoji="1" lang="zh-CN" altLang="en-US" dirty="0"/>
              <a:t>只要在查询时不指定方向即可。</a:t>
            </a:r>
            <a:r>
              <a:rPr kumimoji="1" lang="en-US" altLang="zh-CN" dirty="0"/>
              <a:t> (p1:Person)-[</a:t>
            </a:r>
            <a:r>
              <a:rPr kumimoji="1" lang="en-US" altLang="zh-CN"/>
              <a:t>r:FRIEND]-(</a:t>
            </a:r>
            <a:r>
              <a:rPr kumimoji="1" lang="en-US" altLang="zh-CN" dirty="0"/>
              <a:t>p2:Person) 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27" y="4069080"/>
            <a:ext cx="4811745" cy="2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966"/>
            <a:ext cx="8915400" cy="377762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直接在点和边中保存相应点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属性的引用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，因此每个节点都相当于与它相邻节点的微索引。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免去了基于索引进行扫描查找的开销，查询的时间和图的整体规模无关，只与节点相邻节点的数量成正比。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关系型数据库一般需要中间表来表示连接关系，关系的索引查询效率为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O(log(n))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  <a:br>
              <a:rPr lang="en-US" altLang="zh-CN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而且反向查询会导致索引失效，需要维护一个反向索引。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C6EB7-5818-9A40-965E-45CF9473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6" y="3168017"/>
            <a:ext cx="6184900" cy="1079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AFADEB-2ACD-BA4F-B8D8-63168562515E}"/>
              </a:ext>
            </a:extLst>
          </p:cNvPr>
          <p:cNvSpPr txBox="1"/>
          <p:nvPr/>
        </p:nvSpPr>
        <p:spPr>
          <a:xfrm>
            <a:off x="5455218" y="4195272"/>
            <a:ext cx="1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rdbms</a:t>
            </a:r>
            <a:r>
              <a:rPr kumimoji="1" lang="zh-CN" altLang="en-US" dirty="0"/>
              <a:t>关系查询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2CEE59-9EC8-6C40-814B-21B7056D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8" y="4379938"/>
            <a:ext cx="6311900" cy="2019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3E1911-4D0E-6748-BD28-F12B8C562BCA}"/>
              </a:ext>
            </a:extLst>
          </p:cNvPr>
          <p:cNvSpPr txBox="1"/>
          <p:nvPr/>
        </p:nvSpPr>
        <p:spPr>
          <a:xfrm>
            <a:off x="5569032" y="6214572"/>
            <a:ext cx="1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关系查询</a:t>
            </a:r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/>
              <a:t>关系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742BA6-F83D-3444-92CC-A9AEF85AF303}"/>
              </a:ext>
            </a:extLst>
          </p:cNvPr>
          <p:cNvSpPr txBox="1"/>
          <p:nvPr/>
        </p:nvSpPr>
        <p:spPr>
          <a:xfrm>
            <a:off x="8167955" y="7911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CFAB99-1CCA-6844-9D6C-78E10E472ACE}"/>
              </a:ext>
            </a:extLst>
          </p:cNvPr>
          <p:cNvSpPr txBox="1"/>
          <p:nvPr/>
        </p:nvSpPr>
        <p:spPr>
          <a:xfrm>
            <a:off x="7839182" y="811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56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FB76-02BD-7D40-A6E0-3DE346D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附录：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的一些文档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4CE9C-EDD1-344C-9800-69CAC3C6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21873"/>
            <a:ext cx="8915400" cy="3777622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图数据库对比：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Neo4j vs Nebula Graph vs HugeGraph</a:t>
            </a:r>
            <a:endParaRPr lang="en" altLang="zh-CN" dirty="0"/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  <a:hlinkClick r:id="rId3"/>
              </a:rPr>
              <a:t>同花顺知识图谱团队的图数据库选型</a:t>
            </a:r>
            <a:endParaRPr lang="en-US" altLang="zh-CN" b="1" i="0" dirty="0">
              <a:solidFill>
                <a:srgbClr val="000000"/>
              </a:solidFill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  <a:p>
            <a:r>
              <a:rPr lang="zh-CN" altLang="en-US" dirty="0">
                <a:effectLst/>
                <a:hlinkClick r:id="rId4"/>
              </a:rPr>
              <a:t>面向初学者的图数据库：原生与非原生图技术</a:t>
            </a:r>
            <a:endParaRPr lang="zh-CN" altLang="en-US" dirty="0">
              <a:effectLst/>
            </a:endParaRPr>
          </a:p>
          <a:p>
            <a:r>
              <a:rPr lang="en" altLang="zh-CN" dirty="0">
                <a:effectLst/>
                <a:hlinkClick r:id="rId5"/>
              </a:rPr>
              <a:t>Neo4j</a:t>
            </a:r>
            <a:r>
              <a:rPr lang="zh-CN" altLang="en-US" dirty="0">
                <a:effectLst/>
                <a:hlinkClick r:id="rId5"/>
              </a:rPr>
              <a:t>底层存储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br>
              <a:rPr lang="en-US" altLang="zh-CN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</a:b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8292</TotalTime>
  <Words>1546</Words>
  <Application>Microsoft Macintosh PowerPoint</Application>
  <PresentationFormat>宽屏</PresentationFormat>
  <Paragraphs>93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-apple-system</vt:lpstr>
      <vt:lpstr>JetBrains Mono</vt:lpstr>
      <vt:lpstr>PingFangSC-Regular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Neo4j底层存储结构-节点</vt:lpstr>
      <vt:lpstr>Neo4j底层存储结构-关系</vt:lpstr>
      <vt:lpstr>Neo4j集群</vt:lpstr>
      <vt:lpstr>附录：Neo4j的一些文档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126</cp:revision>
  <dcterms:created xsi:type="dcterms:W3CDTF">2023-02-18T15:21:24Z</dcterms:created>
  <dcterms:modified xsi:type="dcterms:W3CDTF">2023-03-26T14:23:27Z</dcterms:modified>
</cp:coreProperties>
</file>