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67" r:id="rId20"/>
    <p:sldId id="276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/>
          <a:lstStyle/>
          <a:p>
            <a:r>
              <a:rPr kumimoji="1" lang="en-US" altLang="zh-CN" sz="1600" dirty="0"/>
              <a:t>InUse: 1</a:t>
            </a:r>
            <a:r>
              <a:rPr kumimoji="1" lang="zh-CN" altLang="en-US" sz="1600" dirty="0"/>
              <a:t>字节，代表节点是否在使用，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代表使用中，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代表被删除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字节，节点的第一个关系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NextRelId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字节，节点的第一个属性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-1</a:t>
            </a:r>
            <a:r>
              <a:rPr kumimoji="1" lang="zh-CN" altLang="en-US" sz="1600" dirty="0"/>
              <a:t>表示没有）</a:t>
            </a:r>
            <a:endParaRPr kumimoji="1" lang="en-US" altLang="zh-CN" sz="1600" dirty="0"/>
          </a:p>
          <a:p>
            <a:r>
              <a:rPr kumimoji="1" lang="en-US" altLang="zh-CN" sz="1600" dirty="0"/>
              <a:t>Labels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字节，节点的标签信息</a:t>
            </a:r>
            <a:endParaRPr kumimoji="1" lang="en-US" altLang="zh-CN" sz="1600" dirty="0"/>
          </a:p>
          <a:p>
            <a:r>
              <a:rPr kumimoji="1" lang="en-US" altLang="zh-CN" sz="1600" dirty="0"/>
              <a:t>Extra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字节，保留字段，表示节点是否是</a:t>
            </a:r>
            <a:r>
              <a:rPr kumimoji="1" lang="en-US" altLang="zh-CN" sz="1600" dirty="0"/>
              <a:t>dense</a:t>
            </a:r>
            <a:r>
              <a:rPr kumimoji="1" lang="zh-CN" altLang="en-US" sz="1600" dirty="0"/>
              <a:t>节点（有很多边的节点）</a:t>
            </a:r>
            <a:endParaRPr kumimoji="1" lang="en-US" altLang="zh-CN" sz="1600" dirty="0"/>
          </a:p>
          <a:p>
            <a:r>
              <a:rPr kumimoji="1" lang="zh-CN" altLang="en-US" sz="1600" dirty="0"/>
              <a:t>注：</a:t>
            </a:r>
            <a:r>
              <a:rPr kumimoji="1" lang="en-US" altLang="zh-CN" sz="1600" dirty="0"/>
              <a:t>Neo4j</a:t>
            </a:r>
            <a:r>
              <a:rPr kumimoji="1" lang="zh-CN" altLang="en-US" sz="1600" dirty="0"/>
              <a:t>中的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Long</a:t>
            </a:r>
            <a:r>
              <a:rPr kumimoji="1" lang="zh-CN" altLang="en-US" sz="1600" dirty="0"/>
              <a:t>型，参考代码</a:t>
            </a:r>
            <a:br>
              <a:rPr kumimoji="1" lang="en-US" altLang="zh-CN" sz="1600" dirty="0"/>
            </a:br>
            <a:r>
              <a:rPr kumimoji="1" lang="en-US" altLang="zh-CN" sz="1600" dirty="0"/>
              <a:t>org.neo4j.kernel.impl.store.format.standard.NodeRecordFormat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659BEAB-76BE-DB4F-94D1-87FC06F0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857552"/>
            <a:ext cx="7897554" cy="3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InUse: 1</a:t>
            </a:r>
            <a:r>
              <a:rPr kumimoji="1" lang="zh-CN" altLang="en-US" dirty="0"/>
              <a:t>字节</a:t>
            </a:r>
            <a:r>
              <a:rPr kumimoji="1" lang="zh-CN" altLang="en-US"/>
              <a:t>，代表关系是否</a:t>
            </a:r>
            <a:r>
              <a:rPr kumimoji="1" lang="zh-CN" altLang="en-US" dirty="0"/>
              <a:t>在使用，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代表使用中，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代表被删除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6076-F11A-014A-A2B5-469FAC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90" y="4480643"/>
            <a:ext cx="7280345" cy="2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8914</TotalTime>
  <Words>1735</Words>
  <Application>Microsoft Macintosh PowerPoint</Application>
  <PresentationFormat>宽屏</PresentationFormat>
  <Paragraphs>108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148</cp:revision>
  <dcterms:created xsi:type="dcterms:W3CDTF">2023-02-18T15:21:24Z</dcterms:created>
  <dcterms:modified xsi:type="dcterms:W3CDTF">2023-03-28T13:47:04Z</dcterms:modified>
</cp:coreProperties>
</file>