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73" r:id="rId10"/>
    <p:sldId id="265" r:id="rId11"/>
    <p:sldId id="269" r:id="rId12"/>
    <p:sldId id="264" r:id="rId13"/>
    <p:sldId id="271" r:id="rId14"/>
    <p:sldId id="272" r:id="rId15"/>
    <p:sldId id="270" r:id="rId16"/>
    <p:sldId id="268" r:id="rId17"/>
    <p:sldId id="26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/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属性：节点和关系都可以指定多个属性并参与查询。属性大小写敏感。</a:t>
            </a:r>
            <a:endParaRPr kumimoji="1" lang="en-US" altLang="zh-CN" dirty="0"/>
          </a:p>
          <a:p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02" y="3583029"/>
            <a:ext cx="6140395" cy="33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46D3-4CF7-3B43-AC29-B94A7CF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（模式）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B33F9-02A0-0A44-958A-CD8D2E2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中模式指索引（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）和约束（</a:t>
            </a:r>
            <a:r>
              <a:rPr kumimoji="1" lang="en" altLang="zh-CN" dirty="0"/>
              <a:t>constraint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可以在指定类型的节点的属性上创建索引</a:t>
            </a:r>
            <a:r>
              <a:rPr kumimoji="1" lang="en-US" altLang="zh-CN" dirty="0"/>
              <a:t>(</a:t>
            </a:r>
            <a:r>
              <a:rPr kumimoji="1" lang="zh-CN" altLang="en-US" dirty="0"/>
              <a:t>支持复合索引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INDEX  FOR (a:Actor) ON (a.name, a.born)</a:t>
            </a:r>
          </a:p>
          <a:p>
            <a:pPr algn="l"/>
            <a:r>
              <a:rPr kumimoji="1" lang="zh-CN" altLang="en-US" dirty="0"/>
              <a:t>不支持在关系的属性上创建索引。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可以在指定类型的节点的某个属性上创建约束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不支持复合约束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CONSTRAINT FOR (movie:Movie) REQUIRE movie.title IS UNIQUE</a:t>
            </a:r>
            <a:endParaRPr kumimoji="1" lang="en-US" altLang="zh-CN" sz="1600" dirty="0"/>
          </a:p>
          <a:p>
            <a:pPr algn="l"/>
            <a:r>
              <a:rPr kumimoji="1" lang="zh-CN" altLang="en-US" dirty="0"/>
              <a:t>约束分为唯一约束和属性存在约束（只有企业版才支持）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创建约束会同时创建一个索引。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支持在关系的属性上创建约束。</a:t>
            </a:r>
            <a:br>
              <a:rPr kumimoji="1" lang="en-US" altLang="zh-CN" dirty="0"/>
            </a:br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B4C4-BE8D-944A-99A9-B550FE9A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数据遍历框架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A56B5-68FC-2D4F-9D91-627F0CA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</a:t>
            </a:r>
            <a:r>
              <a:rPr kumimoji="1" lang="en-US" altLang="zh-CN" dirty="0"/>
              <a:t>API</a:t>
            </a:r>
            <a:r>
              <a:rPr kumimoji="1" lang="zh-CN" altLang="en-US" dirty="0"/>
              <a:t>采用的是基于回调，惰性执行的机制。只有调用</a:t>
            </a:r>
            <a:r>
              <a:rPr lang="en" altLang="zh-CN" sz="1800" dirty="0">
                <a:solidFill>
                  <a:srgbClr val="A9B7C6"/>
                </a:solidFill>
                <a:effectLst/>
                <a:latin typeface="JetBrains Mono"/>
              </a:rPr>
              <a:t>Traverser</a:t>
            </a:r>
            <a:r>
              <a:rPr lang="zh-CN" altLang="en" dirty="0"/>
              <a:t>对象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方法，遍历操作才会被执行一次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遍历框架基本概念：</a:t>
            </a:r>
            <a:endParaRPr kumimoji="1"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路径拓展（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PathExpander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定义将要对图数据库中的什么进行遍历，一般是指针对关系的指向和关系的类型进行遍历。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顺序（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Order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深度优先或广度优先。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唯一性（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Uniqueness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在遍历过程中，确保每个节点（关系、路径）只被遍历一次。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评估器（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Evaluator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用来决定返回什么结果，以及是否停止或继续遍历当前位置。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开始节点：启动遍历最先开始的节点。</a:t>
            </a:r>
          </a:p>
          <a:p>
            <a:r>
              <a:rPr kumimoji="1" lang="zh-CN" altLang="en-US" dirty="0"/>
              <a:t>广度优先遍历比深度优先更耗内存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1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F70C-B38F-F749-8793-85BF998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遍历框架结构图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F7FDE0-75C5-DE43-9430-E13B4F7C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113" y="2133600"/>
            <a:ext cx="60915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0F0F-5E2B-5F47-9E9D-0DB3413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</a:t>
            </a:r>
            <a:r>
              <a:rPr kumimoji="1" lang="zh-CN" altLang="en-US" dirty="0"/>
              <a:t>执行计划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5F71-928E-DE42-9D53-9EE5ED8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1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B79F-ED71-7245-B840-04A9E90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/>
              <a:t>免索引邻接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1CA-7E82-6B42-9FC2-6F912481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74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8453D-02AA-AE44-B99D-70F1CBCE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48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E35E-627E-EF40-8FB8-1FB6E1A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43B0-99BE-2942-94CE-82F7E46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0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4.4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41E0-28E1-AC40-B71F-3125A50B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运行模式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02F5-4540-154B-851B-9E05E383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编写，运行于</a:t>
            </a:r>
            <a:r>
              <a:rPr kumimoji="1" lang="en-US" altLang="zh-CN" dirty="0"/>
              <a:t>JVM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嵌入式部署：应用和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运行在同一个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进程中。通过引入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包，应用可以直接创建一个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实例，并使用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来操作数据库。此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实例拥有完整的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事务，数据以文件的形式</a:t>
            </a:r>
            <a:r>
              <a:rPr kumimoji="1" lang="zh-CN" altLang="en-US"/>
              <a:t>存储在本地。</a:t>
            </a:r>
            <a:br>
              <a:rPr kumimoji="1" lang="en-US" altLang="zh-CN" dirty="0"/>
            </a:br>
            <a:r>
              <a:rPr kumimoji="1" lang="zh-CN" altLang="en-US" dirty="0"/>
              <a:t>优点是可以比较轻量的使用图数据库的功能，缺点是没有一些高级功能，也没法组成集群。</a:t>
            </a:r>
            <a:endParaRPr kumimoji="1" lang="en-US" altLang="zh-CN" dirty="0"/>
          </a:p>
          <a:p>
            <a:r>
              <a:rPr kumimoji="1" lang="zh-CN" altLang="en-US" dirty="0"/>
              <a:t>独立部署：应用进程独立于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实例。采用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来连接并操作数据库。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7479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5588</TotalTime>
  <Words>1101</Words>
  <Application>Microsoft Macintosh PowerPoint</Application>
  <PresentationFormat>宽屏</PresentationFormat>
  <Paragraphs>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-apple-system</vt:lpstr>
      <vt:lpstr>JetBrains Mono</vt:lpstr>
      <vt:lpstr>Arial</vt:lpstr>
      <vt:lpstr>Century Gothic</vt:lpstr>
      <vt:lpstr>Helvetica Neue</vt:lpstr>
      <vt:lpstr>Lato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Neo4j运行模式</vt:lpstr>
      <vt:lpstr>Neo4j基本元素</vt:lpstr>
      <vt:lpstr>Neo4j Schema（模式）</vt:lpstr>
      <vt:lpstr>Cypher--Neo4j查询语言</vt:lpstr>
      <vt:lpstr>Neo4j数据遍历框架</vt:lpstr>
      <vt:lpstr>Neo4j遍历框架结构图</vt:lpstr>
      <vt:lpstr>Cypher执行计划</vt:lpstr>
      <vt:lpstr>Neo4j免索引邻接</vt:lpstr>
      <vt:lpstr>Neo4j底层存储结构</vt:lpstr>
      <vt:lpstr>Neo4j集群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97</cp:revision>
  <dcterms:created xsi:type="dcterms:W3CDTF">2023-02-18T15:21:24Z</dcterms:created>
  <dcterms:modified xsi:type="dcterms:W3CDTF">2023-03-06T06:30:01Z</dcterms:modified>
</cp:coreProperties>
</file>