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65" r:id="rId10"/>
    <p:sldId id="264" r:id="rId11"/>
    <p:sldId id="270" r:id="rId12"/>
    <p:sldId id="268" r:id="rId13"/>
    <p:sldId id="267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6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免邻接索引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索引，约束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/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</a:t>
            </a:r>
            <a:endParaRPr kumimoji="1" lang="en-US" altLang="zh-CN" dirty="0"/>
          </a:p>
          <a:p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02" y="3583029"/>
            <a:ext cx="6140395" cy="33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2761</TotalTime>
  <Words>701</Words>
  <Application>Microsoft Macintosh PowerPoint</Application>
  <PresentationFormat>宽屏</PresentationFormat>
  <Paragraphs>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Century Gothic</vt:lpstr>
      <vt:lpstr>Helvetica Neue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Neo4j基本元素</vt:lpstr>
      <vt:lpstr>Cypher--Neo4j查询语言</vt:lpstr>
      <vt:lpstr>Cypher执行计划</vt:lpstr>
      <vt:lpstr>Neo4j免邻接索引</vt:lpstr>
      <vt:lpstr>Neo4j底层存储结构</vt:lpstr>
      <vt:lpstr>Neo4j索引，约束</vt:lpstr>
      <vt:lpstr>Neo4j集群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67</cp:revision>
  <dcterms:created xsi:type="dcterms:W3CDTF">2023-02-18T15:21:24Z</dcterms:created>
  <dcterms:modified xsi:type="dcterms:W3CDTF">2023-03-01T14:06:14Z</dcterms:modified>
</cp:coreProperties>
</file>