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</a:t>
            </a:r>
            <a:endParaRPr kumimoji="1" lang="en-US" altLang="zh-CN" dirty="0"/>
          </a:p>
          <a:p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02" y="3583029"/>
            <a:ext cx="6140395" cy="33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2356</TotalTime>
  <Words>685</Words>
  <Application>Microsoft Macintosh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Century Gothic</vt:lpstr>
      <vt:lpstr>Helvetica Neue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Neo4j基本元素</vt:lpstr>
      <vt:lpstr>Cypher--Neo4j查询语言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61</cp:revision>
  <dcterms:created xsi:type="dcterms:W3CDTF">2023-02-18T15:21:24Z</dcterms:created>
  <dcterms:modified xsi:type="dcterms:W3CDTF">2023-03-01T07:19:00Z</dcterms:modified>
</cp:coreProperties>
</file>