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77" r:id="rId19"/>
    <p:sldId id="267" r:id="rId20"/>
    <p:sldId id="276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7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966"/>
            <a:ext cx="8915400" cy="377762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直接在点和边中保存相应点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属性的引用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，因此每个节点都相当于与它相邻节点的微索引。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免去了基于索引进行扫描查找的开销，查询的时间和图的整体规模无关，只与节点相邻节点的数量成正比。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关系型数据库一般需要中间表来表示连接关系，关系的索引查询效率为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O(log(n))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br>
              <a:rPr lang="en-US" altLang="zh-CN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而且反向查询会导致索引失效，需要维护一个反向索引。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C6EB7-5818-9A40-965E-45CF94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3168017"/>
            <a:ext cx="6184900" cy="107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FADEB-2ACD-BA4F-B8D8-63168562515E}"/>
              </a:ext>
            </a:extLst>
          </p:cNvPr>
          <p:cNvSpPr txBox="1"/>
          <p:nvPr/>
        </p:nvSpPr>
        <p:spPr>
          <a:xfrm>
            <a:off x="5455218" y="4195272"/>
            <a:ext cx="1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rdbms</a:t>
            </a:r>
            <a:r>
              <a:rPr kumimoji="1" lang="zh-CN" altLang="en-US" dirty="0"/>
              <a:t>关系查询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CEE59-9EC8-6C40-814B-21B7056D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4379938"/>
            <a:ext cx="6311900" cy="201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3E1911-4D0E-6748-BD28-F12B8C562BCA}"/>
              </a:ext>
            </a:extLst>
          </p:cNvPr>
          <p:cNvSpPr txBox="1"/>
          <p:nvPr/>
        </p:nvSpPr>
        <p:spPr>
          <a:xfrm>
            <a:off x="5569032" y="6214572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关系查询</a:t>
            </a:r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42BF-96BA-5743-959B-1BEB4D98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429C5-CDFE-D441-BD48-FC3B71B3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的点、关系和属性分别保存在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neostore.nodestore.db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neostore.relationshipstore.db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和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neostore.propertystore.db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文件中</a:t>
            </a:r>
            <a:endParaRPr lang="en-US" altLang="zh-CN" b="0" i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3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56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8316</TotalTime>
  <Words>1579</Words>
  <Application>Microsoft Macintosh PowerPoint</Application>
  <PresentationFormat>宽屏</PresentationFormat>
  <Paragraphs>95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-apple-system</vt:lpstr>
      <vt:lpstr>JetBrains Mono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</vt:lpstr>
      <vt:lpstr>Neo4j底层存储结构-节点</vt:lpstr>
      <vt:lpstr>Neo4j底层存储结构-关系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129</cp:revision>
  <dcterms:created xsi:type="dcterms:W3CDTF">2023-02-18T15:21:24Z</dcterms:created>
  <dcterms:modified xsi:type="dcterms:W3CDTF">2023-03-26T14:47:39Z</dcterms:modified>
</cp:coreProperties>
</file>