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的关系虽然是单向的，但是查询时可以忽略关系的方向。</a:t>
            </a:r>
            <a:br>
              <a:rPr kumimoji="1" lang="en-US" altLang="zh-CN" dirty="0"/>
            </a:br>
            <a:r>
              <a:rPr kumimoji="1" lang="zh-CN" altLang="en-US" dirty="0"/>
              <a:t>只要在查询时不指定方向即可。</a:t>
            </a:r>
            <a:r>
              <a:rPr kumimoji="1" lang="en-US" altLang="zh-CN" dirty="0"/>
              <a:t> (p1:Person)-[</a:t>
            </a:r>
            <a:r>
              <a:rPr kumimoji="1" lang="en-US" altLang="zh-CN"/>
              <a:t>r:FRIEND]-(</a:t>
            </a:r>
            <a:r>
              <a:rPr kumimoji="1" lang="en-US" altLang="zh-CN" dirty="0"/>
              <a:t>p2:Person) 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27" y="4069080"/>
            <a:ext cx="4811745" cy="2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8060</TotalTime>
  <Words>1386</Words>
  <Application>Microsoft Macintosh PowerPoint</Application>
  <PresentationFormat>宽屏</PresentationFormat>
  <Paragraphs>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JetBrains Mono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</vt:lpstr>
      <vt:lpstr>Neo4j集群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110</cp:revision>
  <dcterms:created xsi:type="dcterms:W3CDTF">2023-02-18T15:21:24Z</dcterms:created>
  <dcterms:modified xsi:type="dcterms:W3CDTF">2023-03-22T13:12:33Z</dcterms:modified>
</cp:coreProperties>
</file>