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97" d="100"/>
          <a:sy n="97" d="100"/>
        </p:scale>
        <p:origin x="1356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762000" y="158120"/>
            <a:ext cx="8134574" cy="578262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964637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746963" y="3830197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651184" y="4673575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058272" y="2722220"/>
            <a:ext cx="4559332" cy="2690245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545089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972883" y="6146548"/>
            <a:ext cx="784749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845561" y="523908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124107" y="4645040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SaveIt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cxnSpLocks/>
            <a:stCxn id="12" idx="2"/>
          </p:cNvCxnSpPr>
          <p:nvPr/>
        </p:nvCxnSpPr>
        <p:spPr>
          <a:xfrm flipH="1">
            <a:off x="7231582" y="5585845"/>
            <a:ext cx="1" cy="55608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31386" y="3305342"/>
            <a:ext cx="208064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227728" y="451904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cxnSpLocks/>
            <a:stCxn id="5" idx="1"/>
            <a:endCxn id="20" idx="3"/>
          </p:cNvCxnSpPr>
          <p:nvPr/>
        </p:nvCxnSpPr>
        <p:spPr>
          <a:xfrm rot="10800000">
            <a:off x="1362980" y="4694569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  <a:stCxn id="5" idx="2"/>
          </p:cNvCxnSpPr>
          <p:nvPr/>
        </p:nvCxnSpPr>
        <p:spPr>
          <a:xfrm>
            <a:off x="2198002" y="5020335"/>
            <a:ext cx="9566" cy="112159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>
            <a:cxnSpLocks/>
          </p:cNvCxnSpPr>
          <p:nvPr/>
        </p:nvCxnSpPr>
        <p:spPr>
          <a:xfrm>
            <a:off x="373062" y="3928910"/>
            <a:ext cx="817581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150522" y="5029537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466089" y="5431213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33799" y="2512368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16689" y="482384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>
            <a:cxnSpLocks/>
          </p:cNvCxnSpPr>
          <p:nvPr/>
        </p:nvCxnSpPr>
        <p:spPr>
          <a:xfrm rot="5400000" flipH="1" flipV="1">
            <a:off x="1147874" y="3780584"/>
            <a:ext cx="179497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042903" y="295284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107185" y="3544526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055015" y="3931770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055015" y="4280927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470307" y="3719106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470307" y="3126220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555775" y="4874802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096332" y="507052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785074" y="4623468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5935017" y="4003577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042903" y="3460176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833429" y="3630554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337931" y="3379650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163754" y="5273469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839846" y="5029537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642669" y="509044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4936315" y="3071245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300414" y="3418005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240194" y="3878473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762660" y="4777184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943031" y="3830856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786423" y="3148706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790653" y="3630556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794881" y="4004236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799111" y="4004236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169430" y="4177616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319882" y="3711714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131819" y="3071245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9" name="Rectangle 65">
            <a:extLst>
              <a:ext uri="{FF2B5EF4-FFF2-40B4-BE49-F238E27FC236}">
                <a16:creationId xmlns:a16="http://schemas.microsoft.com/office/drawing/2014/main" id="{E4B27470-5D01-4DF9-ACFA-82671402DB08}"/>
              </a:ext>
            </a:extLst>
          </p:cNvPr>
          <p:cNvSpPr/>
          <p:nvPr/>
        </p:nvSpPr>
        <p:spPr>
          <a:xfrm>
            <a:off x="895574" y="2133600"/>
            <a:ext cx="7086600" cy="3680284"/>
          </a:xfrm>
          <a:prstGeom prst="roundRect">
            <a:avLst>
              <a:gd name="adj" fmla="val 3484"/>
            </a:avLst>
          </a:prstGeom>
          <a:noFill/>
          <a:ln w="19050"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Command 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C4509512-03CC-487D-B0AA-7C7D1BC798BE}"/>
              </a:ext>
            </a:extLst>
          </p:cNvPr>
          <p:cNvSpPr/>
          <p:nvPr/>
        </p:nvSpPr>
        <p:spPr>
          <a:xfrm>
            <a:off x="895574" y="539870"/>
            <a:ext cx="7848600" cy="1519817"/>
          </a:xfrm>
          <a:prstGeom prst="roundRect">
            <a:avLst>
              <a:gd name="adj" fmla="val 3484"/>
            </a:avLst>
          </a:prstGeom>
          <a:noFill/>
          <a:ln w="19050"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Suggestion 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C50A6DE7-03EC-45E5-A405-0C769AAE2B72}"/>
              </a:ext>
            </a:extLst>
          </p:cNvPr>
          <p:cNvSpPr/>
          <p:nvPr/>
        </p:nvSpPr>
        <p:spPr>
          <a:xfrm>
            <a:off x="1198328" y="882611"/>
            <a:ext cx="142544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SuggestionLogic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6" name="Elbow Connector 122">
            <a:extLst>
              <a:ext uri="{FF2B5EF4-FFF2-40B4-BE49-F238E27FC236}">
                <a16:creationId xmlns:a16="http://schemas.microsoft.com/office/drawing/2014/main" id="{77046501-76F7-42F6-8224-4030B2A4C0BC}"/>
              </a:ext>
            </a:extLst>
          </p:cNvPr>
          <p:cNvCxnSpPr>
            <a:cxnSpLocks/>
          </p:cNvCxnSpPr>
          <p:nvPr/>
        </p:nvCxnSpPr>
        <p:spPr>
          <a:xfrm>
            <a:off x="371251" y="1066480"/>
            <a:ext cx="817581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>
            <a:extLst>
              <a:ext uri="{FF2B5EF4-FFF2-40B4-BE49-F238E27FC236}">
                <a16:creationId xmlns:a16="http://schemas.microsoft.com/office/drawing/2014/main" id="{30FF086D-106B-436A-8B63-31E134189B7B}"/>
              </a:ext>
            </a:extLst>
          </p:cNvPr>
          <p:cNvSpPr/>
          <p:nvPr/>
        </p:nvSpPr>
        <p:spPr>
          <a:xfrm rot="16200000">
            <a:off x="2605170" y="99457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72" name="Elbow Connector 63">
            <a:extLst>
              <a:ext uri="{FF2B5EF4-FFF2-40B4-BE49-F238E27FC236}">
                <a16:creationId xmlns:a16="http://schemas.microsoft.com/office/drawing/2014/main" id="{18A0BB38-0913-4C4C-BF27-EC1F913E70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33428" y="806448"/>
            <a:ext cx="705904" cy="28947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>
            <a:extLst>
              <a:ext uri="{FF2B5EF4-FFF2-40B4-BE49-F238E27FC236}">
                <a16:creationId xmlns:a16="http://schemas.microsoft.com/office/drawing/2014/main" id="{D605F7BF-B3C6-4DF3-B8B0-54C5AAA75786}"/>
              </a:ext>
            </a:extLst>
          </p:cNvPr>
          <p:cNvSpPr/>
          <p:nvPr/>
        </p:nvSpPr>
        <p:spPr>
          <a:xfrm>
            <a:off x="3515689" y="644518"/>
            <a:ext cx="18394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SuggestionLogicManager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369A9915-0BC7-4E01-B780-C5AB6A3F6C1C}"/>
              </a:ext>
            </a:extLst>
          </p:cNvPr>
          <p:cNvSpPr/>
          <p:nvPr/>
        </p:nvSpPr>
        <p:spPr>
          <a:xfrm flipH="1">
            <a:off x="6959782" y="643840"/>
            <a:ext cx="104121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XYZSuggestion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7" name="Elbow Connector 63">
            <a:extLst>
              <a:ext uri="{FF2B5EF4-FFF2-40B4-BE49-F238E27FC236}">
                <a16:creationId xmlns:a16="http://schemas.microsoft.com/office/drawing/2014/main" id="{04765354-6366-4797-BA54-041D25E3199B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5355089" y="917260"/>
            <a:ext cx="1590909" cy="648452"/>
          </a:xfrm>
          <a:prstGeom prst="bentConnector3">
            <a:avLst>
              <a:gd name="adj1" fmla="val 65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AE94F5E-0189-4B87-8C58-F747FA643CDA}"/>
              </a:ext>
            </a:extLst>
          </p:cNvPr>
          <p:cNvGrpSpPr/>
          <p:nvPr/>
        </p:nvGrpSpPr>
        <p:grpSpPr>
          <a:xfrm>
            <a:off x="5397036" y="975084"/>
            <a:ext cx="889000" cy="230832"/>
            <a:chOff x="2895600" y="807932"/>
            <a:chExt cx="889000" cy="23083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4F0271B-4898-4164-A220-16AF44D253CF}"/>
                </a:ext>
              </a:extLst>
            </p:cNvPr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evaluates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4342CA9-A5B7-45E4-BC6D-52CB487F7C3A}"/>
                </a:ext>
              </a:extLst>
            </p:cNvPr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0" name="Elbow Connector 122">
            <a:extLst>
              <a:ext uri="{FF2B5EF4-FFF2-40B4-BE49-F238E27FC236}">
                <a16:creationId xmlns:a16="http://schemas.microsoft.com/office/drawing/2014/main" id="{89D736E9-4238-4D00-B92B-14F48F3D4B1F}"/>
              </a:ext>
            </a:extLst>
          </p:cNvPr>
          <p:cNvCxnSpPr>
            <a:cxnSpLocks/>
            <a:stCxn id="73" idx="3"/>
            <a:endCxn id="76" idx="3"/>
          </p:cNvCxnSpPr>
          <p:nvPr/>
        </p:nvCxnSpPr>
        <p:spPr>
          <a:xfrm flipV="1">
            <a:off x="5355089" y="817220"/>
            <a:ext cx="1604693" cy="67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Isosceles Triangle 102">
            <a:extLst>
              <a:ext uri="{FF2B5EF4-FFF2-40B4-BE49-F238E27FC236}">
                <a16:creationId xmlns:a16="http://schemas.microsoft.com/office/drawing/2014/main" id="{74069834-2B15-4A00-AA33-97E7E5DCE6AF}"/>
              </a:ext>
            </a:extLst>
          </p:cNvPr>
          <p:cNvSpPr/>
          <p:nvPr/>
        </p:nvSpPr>
        <p:spPr>
          <a:xfrm flipV="1">
            <a:off x="7327288" y="1240037"/>
            <a:ext cx="270504" cy="145061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9" name="Elbow Connector 95">
            <a:extLst>
              <a:ext uri="{FF2B5EF4-FFF2-40B4-BE49-F238E27FC236}">
                <a16:creationId xmlns:a16="http://schemas.microsoft.com/office/drawing/2014/main" id="{66EDA8C1-9A31-458C-9BC3-37C2E4ABB612}"/>
              </a:ext>
            </a:extLst>
          </p:cNvPr>
          <p:cNvCxnSpPr>
            <a:cxnSpLocks/>
            <a:stCxn id="98" idx="3"/>
          </p:cNvCxnSpPr>
          <p:nvPr/>
        </p:nvCxnSpPr>
        <p:spPr>
          <a:xfrm rot="5400000" flipH="1" flipV="1">
            <a:off x="7338200" y="1115695"/>
            <a:ext cx="248682" cy="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62">
            <a:extLst>
              <a:ext uri="{FF2B5EF4-FFF2-40B4-BE49-F238E27FC236}">
                <a16:creationId xmlns:a16="http://schemas.microsoft.com/office/drawing/2014/main" id="{E3F4CC1D-B8F7-4323-A3D7-79A07BFD5C34}"/>
              </a:ext>
            </a:extLst>
          </p:cNvPr>
          <p:cNvSpPr/>
          <p:nvPr/>
        </p:nvSpPr>
        <p:spPr>
          <a:xfrm>
            <a:off x="6945998" y="1392332"/>
            <a:ext cx="1015831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Suggestion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5" name="Elbow Connector 63">
            <a:extLst>
              <a:ext uri="{FF2B5EF4-FFF2-40B4-BE49-F238E27FC236}">
                <a16:creationId xmlns:a16="http://schemas.microsoft.com/office/drawing/2014/main" id="{D24353EF-2087-4EC2-AA1E-8A19AB0D9373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7961829" y="1565712"/>
            <a:ext cx="484070" cy="457621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9" name="Elbow Connector 122">
            <a:extLst>
              <a:ext uri="{FF2B5EF4-FFF2-40B4-BE49-F238E27FC236}">
                <a16:creationId xmlns:a16="http://schemas.microsoft.com/office/drawing/2014/main" id="{077AE313-7312-48AE-B686-979134457D07}"/>
              </a:ext>
            </a:extLst>
          </p:cNvPr>
          <p:cNvCxnSpPr>
            <a:cxnSpLocks/>
            <a:stCxn id="65" idx="2"/>
          </p:cNvCxnSpPr>
          <p:nvPr/>
        </p:nvCxnSpPr>
        <p:spPr>
          <a:xfrm rot="16200000" flipH="1">
            <a:off x="1927998" y="1212423"/>
            <a:ext cx="380230" cy="41412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0" name="Rectangle 8">
            <a:extLst>
              <a:ext uri="{FF2B5EF4-FFF2-40B4-BE49-F238E27FC236}">
                <a16:creationId xmlns:a16="http://schemas.microsoft.com/office/drawing/2014/main" id="{53570B88-60FC-426F-A58E-EF20637BDFE3}"/>
              </a:ext>
            </a:extLst>
          </p:cNvPr>
          <p:cNvSpPr/>
          <p:nvPr/>
        </p:nvSpPr>
        <p:spPr>
          <a:xfrm>
            <a:off x="2319235" y="142905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1" name="Elbow Connector 122">
            <a:extLst>
              <a:ext uri="{FF2B5EF4-FFF2-40B4-BE49-F238E27FC236}">
                <a16:creationId xmlns:a16="http://schemas.microsoft.com/office/drawing/2014/main" id="{93F094BA-0E01-4BAD-BBB7-49E19DFDC7EA}"/>
              </a:ext>
            </a:extLst>
          </p:cNvPr>
          <p:cNvCxnSpPr>
            <a:cxnSpLocks/>
            <a:stCxn id="100" idx="2"/>
            <a:endCxn id="120" idx="3"/>
          </p:cNvCxnSpPr>
          <p:nvPr/>
        </p:nvCxnSpPr>
        <p:spPr>
          <a:xfrm rot="5400000" flipH="1">
            <a:off x="5365062" y="-349760"/>
            <a:ext cx="136660" cy="4041044"/>
          </a:xfrm>
          <a:prstGeom prst="bentConnector4">
            <a:avLst>
              <a:gd name="adj1" fmla="val -149851"/>
              <a:gd name="adj2" fmla="val 5699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B5E3EEC-D532-40B0-9958-B9BD05AF6B76}"/>
              </a:ext>
            </a:extLst>
          </p:cNvPr>
          <p:cNvGrpSpPr/>
          <p:nvPr/>
        </p:nvGrpSpPr>
        <p:grpSpPr>
          <a:xfrm>
            <a:off x="4389232" y="1676400"/>
            <a:ext cx="868568" cy="230832"/>
            <a:chOff x="2755838" y="789460"/>
            <a:chExt cx="868568" cy="230832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B981F17-39B7-4279-BF4F-F34AE1A89CB8}"/>
                </a:ext>
              </a:extLst>
            </p:cNvPr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9416B2D7-D3DB-4EDD-848C-96F0EB7004B2}"/>
                </a:ext>
              </a:extLst>
            </p:cNvPr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31" name="Elbow Connector 12">
            <a:extLst>
              <a:ext uri="{FF2B5EF4-FFF2-40B4-BE49-F238E27FC236}">
                <a16:creationId xmlns:a16="http://schemas.microsoft.com/office/drawing/2014/main" id="{004FD525-3312-4E5A-99A0-9CE421D1CAC4}"/>
              </a:ext>
            </a:extLst>
          </p:cNvPr>
          <p:cNvCxnSpPr>
            <a:cxnSpLocks/>
            <a:endCxn id="56" idx="0"/>
          </p:cNvCxnSpPr>
          <p:nvPr/>
        </p:nvCxnSpPr>
        <p:spPr>
          <a:xfrm rot="5400000">
            <a:off x="2707827" y="1703652"/>
            <a:ext cx="1959818" cy="53855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58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Zheng Wei</cp:lastModifiedBy>
  <cp:revision>96</cp:revision>
  <dcterms:created xsi:type="dcterms:W3CDTF">2016-07-22T14:33:02Z</dcterms:created>
  <dcterms:modified xsi:type="dcterms:W3CDTF">2018-11-12T08:15:00Z</dcterms:modified>
</cp:coreProperties>
</file>