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C1FFD-9CBD-77E0-B704-1A2AD687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3D456-421F-E518-79B8-2EBAF11D0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AD677-1962-6F90-85C1-69B2C3C6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F75C-E73C-4168-BBAE-1D4AD066C59E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F6583B-9C7A-0616-2BCC-383D0760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6557ED-6CCC-A1C2-DDC0-27771430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13E-BA46-4CE1-A416-09706C73C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5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D2E55-B97A-947C-8A44-CB24BB60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AE94D6-EC51-86A4-5F0A-9A3DF4922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0D4468-1D30-CEC5-5F95-2DF02D47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F75C-E73C-4168-BBAE-1D4AD066C59E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F3F9-448F-4B26-3AF9-00EE796B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736726-E4F4-DB7B-F975-90AF61E2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13E-BA46-4CE1-A416-09706C73C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9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7BAC8C-913C-463C-8999-E26912502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3552EE-140B-8B8D-DDE1-AA1F531B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D1786E-4EDE-24B2-842D-E359248D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F75C-E73C-4168-BBAE-1D4AD066C59E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C1247E-B792-7F66-1558-7F50D295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2812CC-A151-2027-E10F-4601298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13E-BA46-4CE1-A416-09706C73C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80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F626F-2BC8-5C33-7667-8427D395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7AAC9-935C-1443-48B7-9619D961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08F137-0E53-E9F1-9D49-AAF5CE13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F75C-E73C-4168-BBAE-1D4AD066C59E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7521FC-9D72-FC8A-147D-08BACA9F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C237E6-CC88-05D4-5816-7A58B3ED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13E-BA46-4CE1-A416-09706C73C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65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32D1F-EE2C-6DD8-708C-AC50C523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ED3BD2-0BD4-33B4-AA41-CF6DDD8EF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09000F-AB57-D090-BC16-BB66DE04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F75C-E73C-4168-BBAE-1D4AD066C59E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FE117-F4C4-FBD3-6C1C-0FFAD61C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7C1E83-F155-D0E1-BEB3-FDE89EF6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13E-BA46-4CE1-A416-09706C73C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1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394D5-E7C3-FF75-3240-426C3DE9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DAA32-C5E5-2B25-3A91-572E6124A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785A3E-99CE-FAF8-4C87-A3BBB4FB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527D17-0A29-2C67-FBA6-3101B3EE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F75C-E73C-4168-BBAE-1D4AD066C59E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530E60-BADB-FB82-6CD5-AA17B6A8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4676E0-23F8-599F-AC37-D9BE4325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13E-BA46-4CE1-A416-09706C73C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31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9882B-6DDF-037E-C734-29D264AC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D2026C-AED0-DE5C-8F6B-2360F924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D7603B-4036-DB64-B5AA-B28268CF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E9C193-CAEA-148C-23FC-F870DA132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CA3014-D8B1-F5FD-54B1-B8905A69E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A2EEE7-2607-6037-932F-2B3B045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F75C-E73C-4168-BBAE-1D4AD066C59E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FA79D4-6377-7AE9-D0F5-C329B5E8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D93BB8-9B21-5113-FE79-D6FF4CF7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13E-BA46-4CE1-A416-09706C73C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2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FAE84-EDA5-50B9-F36B-9C88A22A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67C14B-F04D-0312-A827-DAEC6CF0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F75C-E73C-4168-BBAE-1D4AD066C59E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CC9133-A102-1364-3980-BA972FA9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46A911-4404-2B96-DDFE-C117B5AC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13E-BA46-4CE1-A416-09706C73C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32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205895-0A35-B6FE-05BF-5D7CB2EC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F75C-E73C-4168-BBAE-1D4AD066C59E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BDCF16-0DB5-C39A-5BDE-3D0C87D5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05F6D7-0F73-7774-5075-C745867E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13E-BA46-4CE1-A416-09706C73C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BAD5A-FAA4-D267-34EC-CFF94672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C8D35-76FA-47DE-9260-D263BF16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4AC485-70CA-7BCC-48D0-3028A4E21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A70DE3-DE0F-8079-EA22-BA113201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F75C-E73C-4168-BBAE-1D4AD066C59E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0919AC-0BFB-F65F-6EEE-0B8B67A3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7C948F-3652-A47F-4F88-B89C5440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13E-BA46-4CE1-A416-09706C73C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5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B1AAD-89B3-93BA-50A6-59F322D1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0D03F1-4BF8-80A5-0384-8EC8B07CE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546B38-D416-600B-D80C-658823C67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634647-04D6-6C7B-D8D2-3CC5817E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F75C-E73C-4168-BBAE-1D4AD066C59E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6E24B5-67C9-3505-37AD-15317CB3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4172DB-7AD1-D26F-2C05-B34FA5E4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13E-BA46-4CE1-A416-09706C73C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8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63A467-E5C2-90FF-B8B7-0387256D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8FFB9C-E135-BAE8-3648-74095A5DD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527C05-3AE4-898C-3DBF-FBBDBD025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EF75C-E73C-4168-BBAE-1D4AD066C59E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97147C-F9D4-8188-6250-752D4B7FC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695DF-3D3D-0DF1-6BA7-0E02A8F69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813E-BA46-4CE1-A416-09706C73C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1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682EE62E-CA18-D68D-F9D9-647E648D5F9C}"/>
              </a:ext>
            </a:extLst>
          </p:cNvPr>
          <p:cNvSpPr txBox="1"/>
          <p:nvPr/>
        </p:nvSpPr>
        <p:spPr>
          <a:xfrm>
            <a:off x="236989" y="1134086"/>
            <a:ext cx="692721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led-ioctl {</a:t>
            </a:r>
          </a:p>
          <a:p>
            <a:r>
              <a:rPr lang="zh-TW" altLang="en-US" sz="1200" dirty="0"/>
              <a:t>	status = "okay";</a:t>
            </a:r>
          </a:p>
          <a:p>
            <a:r>
              <a:rPr lang="zh-TW" altLang="en-US" sz="1200" dirty="0"/>
              <a:t>	compatible = "gpio,led-sample";</a:t>
            </a:r>
          </a:p>
          <a:p>
            <a:endParaRPr lang="zh-TW" altLang="en-US" sz="1200" dirty="0"/>
          </a:p>
          <a:p>
            <a:r>
              <a:rPr lang="zh-TW" altLang="en-US" sz="1200" dirty="0"/>
              <a:t>	pinctrl-names = "default";</a:t>
            </a:r>
          </a:p>
          <a:p>
            <a:r>
              <a:rPr lang="zh-TW" altLang="en-US" sz="1200" dirty="0"/>
              <a:t>	pinctrl-0 = &lt;&amp;led_0 &amp;led_1 &amp;led_2 &amp;led_3&gt;;</a:t>
            </a:r>
          </a:p>
          <a:p>
            <a:r>
              <a:rPr lang="zh-TW" altLang="en-US" sz="1200" dirty="0"/>
              <a:t>	led0-gpios = &lt;&amp;gpio2 RK_PB3 GPIO_ACTIVE_LOW&gt;;</a:t>
            </a:r>
          </a:p>
          <a:p>
            <a:r>
              <a:rPr lang="zh-TW" altLang="en-US" sz="1200" dirty="0"/>
              <a:t>	led1-gpios = &lt;&amp;gpio4 RK_PC2 GPIO_ACTIVE_LOW&gt;;</a:t>
            </a:r>
          </a:p>
          <a:p>
            <a:r>
              <a:rPr lang="zh-TW" altLang="en-US" sz="1200" dirty="0"/>
              <a:t>	led2-gpios = &lt;&amp;gpio4 RK_PC6 GPIO_ACTIVE_LOW&gt;;</a:t>
            </a:r>
          </a:p>
          <a:p>
            <a:r>
              <a:rPr lang="zh-TW" altLang="en-US" sz="1200" dirty="0"/>
              <a:t>	led3-gpios = &lt;&amp;gpio4 RK_PC5 GPIO_ACTIVE_LOW&gt;;</a:t>
            </a:r>
          </a:p>
          <a:p>
            <a:r>
              <a:rPr lang="zh-TW" altLang="en-US" sz="1200" dirty="0"/>
              <a:t>};</a:t>
            </a:r>
          </a:p>
          <a:p>
            <a:endParaRPr lang="zh-TW" altLang="en-US" sz="1200" dirty="0"/>
          </a:p>
          <a:p>
            <a:r>
              <a:rPr lang="zh-TW" altLang="en-US" sz="1200" dirty="0"/>
              <a:t>&amp;pinctrl {</a:t>
            </a:r>
          </a:p>
          <a:p>
            <a:r>
              <a:rPr lang="zh-TW" altLang="en-US" sz="1200" dirty="0"/>
              <a:t>	led {</a:t>
            </a:r>
          </a:p>
          <a:p>
            <a:r>
              <a:rPr lang="zh-TW" altLang="en-US" sz="1200" dirty="0"/>
              <a:t>		led_0: led_0 {</a:t>
            </a:r>
          </a:p>
          <a:p>
            <a:r>
              <a:rPr lang="zh-TW" altLang="en-US" sz="1200" dirty="0"/>
              <a:t>			rockchip,pins = &lt;2 RK_PB3 RK_FUNC_GPIO &amp;pcfg_pull_none&gt;;</a:t>
            </a:r>
          </a:p>
          <a:p>
            <a:r>
              <a:rPr lang="zh-TW" altLang="en-US" sz="1200" dirty="0"/>
              <a:t>		};</a:t>
            </a:r>
          </a:p>
          <a:p>
            <a:r>
              <a:rPr lang="zh-TW" altLang="en-US" sz="1200" dirty="0"/>
              <a:t>		led_1: led_1 {</a:t>
            </a:r>
          </a:p>
          <a:p>
            <a:r>
              <a:rPr lang="zh-TW" altLang="en-US" sz="1200" dirty="0"/>
              <a:t>			rockchip,pins = &lt;4 RK_PC2 RK_FUNC_GPIO &amp;pcfg_pull_none&gt;;</a:t>
            </a:r>
          </a:p>
          <a:p>
            <a:r>
              <a:rPr lang="zh-TW" altLang="en-US" sz="1200" dirty="0"/>
              <a:t>		};</a:t>
            </a:r>
          </a:p>
          <a:p>
            <a:r>
              <a:rPr lang="zh-TW" altLang="en-US" sz="1200" dirty="0"/>
              <a:t>		led_2: led_2 {</a:t>
            </a:r>
          </a:p>
          <a:p>
            <a:r>
              <a:rPr lang="zh-TW" altLang="en-US" sz="1200" dirty="0"/>
              <a:t>			rockchip,pins = &lt;4 RK_PC6 RK_FUNC_GPIO &amp;pcfg_pull_none&gt;;</a:t>
            </a:r>
          </a:p>
          <a:p>
            <a:r>
              <a:rPr lang="zh-TW" altLang="en-US" sz="1200" dirty="0"/>
              <a:t>		};</a:t>
            </a:r>
          </a:p>
          <a:p>
            <a:r>
              <a:rPr lang="zh-TW" altLang="en-US" sz="1200" dirty="0"/>
              <a:t>		led_3: led_3 {</a:t>
            </a:r>
          </a:p>
          <a:p>
            <a:r>
              <a:rPr lang="zh-TW" altLang="en-US" sz="1200" dirty="0"/>
              <a:t>			rockchip,pins = &lt;4 RK_PC5 RK_FUNC_GPIO &amp;pcfg_pull_none&gt;;</a:t>
            </a:r>
          </a:p>
          <a:p>
            <a:r>
              <a:rPr lang="zh-TW" altLang="en-US" sz="1200" dirty="0"/>
              <a:t>		};</a:t>
            </a:r>
          </a:p>
          <a:p>
            <a:r>
              <a:rPr lang="zh-TW" altLang="en-US" sz="1200" dirty="0"/>
              <a:t>	};</a:t>
            </a:r>
          </a:p>
          <a:p>
            <a:r>
              <a:rPr lang="zh-TW" altLang="en-US" sz="1200" dirty="0"/>
              <a:t>};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9FAACC-FDB8-21BE-0105-245E7DB6EEC4}"/>
              </a:ext>
            </a:extLst>
          </p:cNvPr>
          <p:cNvSpPr txBox="1"/>
          <p:nvPr/>
        </p:nvSpPr>
        <p:spPr>
          <a:xfrm>
            <a:off x="318782" y="455771"/>
            <a:ext cx="700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1.</a:t>
            </a:r>
            <a:r>
              <a:rPr lang="zh-TW" altLang="en-US" sz="1400" dirty="0"/>
              <a:t>在</a:t>
            </a:r>
            <a:r>
              <a:rPr lang="en-US" altLang="zh-TW" sz="1400" dirty="0" err="1"/>
              <a:t>dts</a:t>
            </a:r>
            <a:r>
              <a:rPr lang="zh-TW" altLang="en-US" sz="1400" dirty="0"/>
              <a:t>增加的裝置</a:t>
            </a:r>
            <a:r>
              <a:rPr lang="en-US" altLang="zh-TW" sz="1400" dirty="0"/>
              <a:t>,</a:t>
            </a:r>
            <a:r>
              <a:rPr lang="zh-TW" altLang="en-US" sz="1400" dirty="0"/>
              <a:t>怎麼在系統確定有被增加了</a:t>
            </a:r>
            <a:endParaRPr lang="en-US" altLang="zh-TW" sz="1400" dirty="0"/>
          </a:p>
          <a:p>
            <a:r>
              <a:rPr lang="en-US" altLang="zh-TW" sz="1400" dirty="0"/>
              <a:t>2. &amp;led_0~3</a:t>
            </a:r>
            <a:r>
              <a:rPr lang="zh-TW" altLang="en-US" sz="1400" dirty="0"/>
              <a:t>的名稱連結到下面的描述</a:t>
            </a:r>
            <a:r>
              <a:rPr lang="en-US" altLang="zh-TW" sz="1400" dirty="0"/>
              <a:t>, led0-gpios</a:t>
            </a:r>
            <a:r>
              <a:rPr lang="zh-TW" altLang="en-US" sz="1400" dirty="0"/>
              <a:t>的作用是</a:t>
            </a:r>
            <a:r>
              <a:rPr lang="en-US" altLang="zh-TW" sz="1400" dirty="0"/>
              <a:t>? </a:t>
            </a:r>
            <a:r>
              <a:rPr lang="zh-TW" altLang="en-US" sz="1400" dirty="0"/>
              <a:t>為什麼還要再定義一次腳位</a:t>
            </a:r>
            <a:r>
              <a:rPr lang="en-US" altLang="zh-TW" sz="1400" dirty="0"/>
              <a:t>? </a:t>
            </a:r>
            <a:endParaRPr lang="zh-TW" altLang="en-US" sz="1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CCB6B3C-E78D-89C7-6930-8AF09A03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975" y="3228975"/>
            <a:ext cx="4076700" cy="400050"/>
          </a:xfrm>
          <a:prstGeom prst="rect">
            <a:avLst/>
          </a:prstGeom>
        </p:spPr>
      </p:pic>
      <p:sp>
        <p:nvSpPr>
          <p:cNvPr id="11" name="圖說文字: 直線 10">
            <a:extLst>
              <a:ext uri="{FF2B5EF4-FFF2-40B4-BE49-F238E27FC236}">
                <a16:creationId xmlns:a16="http://schemas.microsoft.com/office/drawing/2014/main" id="{3BDD5B4A-8F9B-4621-77AC-606E621C13C3}"/>
              </a:ext>
            </a:extLst>
          </p:cNvPr>
          <p:cNvSpPr/>
          <p:nvPr/>
        </p:nvSpPr>
        <p:spPr>
          <a:xfrm>
            <a:off x="3238150" y="3429000"/>
            <a:ext cx="687898" cy="200025"/>
          </a:xfrm>
          <a:prstGeom prst="borderCallout1">
            <a:avLst>
              <a:gd name="adj1" fmla="val 18750"/>
              <a:gd name="adj2" fmla="val -8333"/>
              <a:gd name="adj3" fmla="val 167022"/>
              <a:gd name="adj4" fmla="val -10906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圖說文字: 直線 11">
            <a:extLst>
              <a:ext uri="{FF2B5EF4-FFF2-40B4-BE49-F238E27FC236}">
                <a16:creationId xmlns:a16="http://schemas.microsoft.com/office/drawing/2014/main" id="{03DDF445-14AB-1D56-C351-6E1CC837C566}"/>
              </a:ext>
            </a:extLst>
          </p:cNvPr>
          <p:cNvSpPr/>
          <p:nvPr/>
        </p:nvSpPr>
        <p:spPr>
          <a:xfrm>
            <a:off x="6096000" y="3228975"/>
            <a:ext cx="687898" cy="200025"/>
          </a:xfrm>
          <a:prstGeom prst="borderCallout1">
            <a:avLst>
              <a:gd name="adj1" fmla="val 18750"/>
              <a:gd name="adj2" fmla="val -8333"/>
              <a:gd name="adj3" fmla="val 116694"/>
              <a:gd name="adj4" fmla="val -7651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圖說文字: 直線 12">
            <a:extLst>
              <a:ext uri="{FF2B5EF4-FFF2-40B4-BE49-F238E27FC236}">
                <a16:creationId xmlns:a16="http://schemas.microsoft.com/office/drawing/2014/main" id="{B1A3C63C-2D35-218D-6046-C24976B5C3BC}"/>
              </a:ext>
            </a:extLst>
          </p:cNvPr>
          <p:cNvSpPr/>
          <p:nvPr/>
        </p:nvSpPr>
        <p:spPr>
          <a:xfrm>
            <a:off x="1963022" y="2103540"/>
            <a:ext cx="1963025" cy="200025"/>
          </a:xfrm>
          <a:prstGeom prst="borderCallout1">
            <a:avLst>
              <a:gd name="adj1" fmla="val 119405"/>
              <a:gd name="adj2" fmla="val 47650"/>
              <a:gd name="adj3" fmla="val 821282"/>
              <a:gd name="adj4" fmla="val 174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ABC487-EA0C-14B5-D90E-F6234BB1C87F}"/>
              </a:ext>
            </a:extLst>
          </p:cNvPr>
          <p:cNvSpPr txBox="1"/>
          <p:nvPr/>
        </p:nvSpPr>
        <p:spPr>
          <a:xfrm>
            <a:off x="7528770" y="3228975"/>
            <a:ext cx="2850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3.</a:t>
            </a:r>
            <a:r>
              <a:rPr lang="zh-TW" altLang="en-US" sz="1200" dirty="0"/>
              <a:t>在 </a:t>
            </a:r>
            <a:r>
              <a:rPr lang="en-US" altLang="zh-TW" sz="1200" dirty="0"/>
              <a:t>/proc/device-tree/</a:t>
            </a:r>
            <a:r>
              <a:rPr lang="en-US" altLang="zh-TW" sz="1200" dirty="0" err="1"/>
              <a:t>pinctrl</a:t>
            </a:r>
            <a:r>
              <a:rPr lang="en-US" altLang="zh-TW" sz="1200" dirty="0"/>
              <a:t>/ </a:t>
            </a:r>
            <a:r>
              <a:rPr lang="zh-TW" altLang="en-US" sz="1200" dirty="0"/>
              <a:t>有相同名稱的裝置</a:t>
            </a:r>
            <a:r>
              <a:rPr lang="en-US" altLang="zh-TW" sz="1200" dirty="0"/>
              <a:t>,</a:t>
            </a:r>
            <a:r>
              <a:rPr lang="zh-TW" altLang="en-US" sz="1200" dirty="0"/>
              <a:t>就是依照&amp;pinctrl裡定義的名稱嗎</a:t>
            </a:r>
            <a:r>
              <a:rPr lang="en-US" altLang="zh-TW" sz="1200" dirty="0"/>
              <a:t>?</a:t>
            </a:r>
            <a:endParaRPr lang="zh-TW" altLang="en-US" sz="1200" dirty="0"/>
          </a:p>
        </p:txBody>
      </p:sp>
      <p:sp>
        <p:nvSpPr>
          <p:cNvPr id="17" name="圖說文字: 直線 16">
            <a:extLst>
              <a:ext uri="{FF2B5EF4-FFF2-40B4-BE49-F238E27FC236}">
                <a16:creationId xmlns:a16="http://schemas.microsoft.com/office/drawing/2014/main" id="{0326EA8B-C39E-FB18-9569-335633F35920}"/>
              </a:ext>
            </a:extLst>
          </p:cNvPr>
          <p:cNvSpPr/>
          <p:nvPr/>
        </p:nvSpPr>
        <p:spPr>
          <a:xfrm>
            <a:off x="1174458" y="2303565"/>
            <a:ext cx="687898" cy="213887"/>
          </a:xfrm>
          <a:prstGeom prst="borderCallout1">
            <a:avLst>
              <a:gd name="adj1" fmla="val 18750"/>
              <a:gd name="adj2" fmla="val -8333"/>
              <a:gd name="adj3" fmla="val -644865"/>
              <a:gd name="adj4" fmla="val -1760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21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DF4A283-4864-DA96-FED4-8846F7B08C6A}"/>
              </a:ext>
            </a:extLst>
          </p:cNvPr>
          <p:cNvSpPr txBox="1"/>
          <p:nvPr/>
        </p:nvSpPr>
        <p:spPr>
          <a:xfrm>
            <a:off x="1417739" y="578840"/>
            <a:ext cx="753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 driver</a:t>
            </a:r>
            <a:r>
              <a:rPr lang="zh-TW" altLang="en-US" dirty="0"/>
              <a:t>怎麼連接到</a:t>
            </a:r>
            <a:r>
              <a:rPr lang="en-US" altLang="zh-TW" dirty="0" err="1"/>
              <a:t>dts</a:t>
            </a:r>
            <a:r>
              <a:rPr lang="zh-TW" altLang="en-US" dirty="0"/>
              <a:t>描述的裝置</a:t>
            </a:r>
            <a:r>
              <a:rPr lang="en-US" altLang="zh-TW" dirty="0"/>
              <a:t>,</a:t>
            </a:r>
            <a:r>
              <a:rPr lang="zh-TW" altLang="en-US" dirty="0"/>
              <a:t>怎麼知道要控制的是那一個裝置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/>
              <a:t>5. User</a:t>
            </a:r>
            <a:r>
              <a:rPr lang="zh-TW" altLang="en-US" dirty="0"/>
              <a:t>的指令和</a:t>
            </a:r>
            <a:r>
              <a:rPr lang="en-US" altLang="zh-TW" dirty="0"/>
              <a:t>kernel</a:t>
            </a:r>
            <a:r>
              <a:rPr lang="zh-TW" altLang="en-US" dirty="0"/>
              <a:t>的函式怎麼對起來的</a:t>
            </a:r>
            <a:r>
              <a:rPr lang="en-US" altLang="zh-TW" dirty="0"/>
              <a:t>? </a:t>
            </a:r>
          </a:p>
          <a:p>
            <a:pPr lvl="1"/>
            <a:r>
              <a:rPr lang="en-US" altLang="zh-TW" dirty="0"/>
              <a:t>User app</a:t>
            </a:r>
            <a:r>
              <a:rPr lang="zh-TW" altLang="en-US" dirty="0"/>
              <a:t>裡的</a:t>
            </a:r>
            <a:r>
              <a:rPr lang="en-US" altLang="zh-TW" dirty="0" err="1"/>
              <a:t>ioctl</a:t>
            </a:r>
            <a:r>
              <a:rPr lang="en-US" altLang="zh-TW" dirty="0"/>
              <a:t>(</a:t>
            </a:r>
            <a:r>
              <a:rPr lang="en-US" altLang="zh-TW" dirty="0" err="1"/>
              <a:t>fd</a:t>
            </a:r>
            <a:r>
              <a:rPr lang="en-US" altLang="zh-TW" dirty="0"/>
              <a:t>, value, led);</a:t>
            </a:r>
            <a:r>
              <a:rPr lang="zh-TW" altLang="en-US" dirty="0"/>
              <a:t>是對應到</a:t>
            </a:r>
            <a:r>
              <a:rPr lang="en-US" altLang="zh-TW" dirty="0"/>
              <a:t>driver</a:t>
            </a:r>
            <a:r>
              <a:rPr lang="zh-TW" altLang="en-US" dirty="0"/>
              <a:t>裡的</a:t>
            </a:r>
            <a:r>
              <a:rPr lang="en-US" altLang="zh-TW" dirty="0" err="1"/>
              <a:t>gpio_leds_ioctl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driver</a:t>
            </a:r>
            <a:r>
              <a:rPr lang="zh-TW" altLang="en-US" dirty="0"/>
              <a:t>裡有宣告結構</a:t>
            </a:r>
            <a:r>
              <a:rPr lang="en-US" altLang="zh-TW" dirty="0"/>
              <a:t>, </a:t>
            </a:r>
            <a:r>
              <a:rPr lang="zh-TW" altLang="en-US" dirty="0"/>
              <a:t>就是指令的對應函式</a:t>
            </a:r>
            <a:r>
              <a:rPr lang="en-US" altLang="zh-TW" dirty="0"/>
              <a:t>? .</a:t>
            </a:r>
            <a:r>
              <a:rPr lang="en-US" altLang="zh-TW" dirty="0" err="1">
                <a:highlight>
                  <a:srgbClr val="FFFF00"/>
                </a:highlight>
              </a:rPr>
              <a:t>unlocked_ioctl</a:t>
            </a:r>
            <a:r>
              <a:rPr lang="en-US" altLang="zh-TW" dirty="0">
                <a:highlight>
                  <a:srgbClr val="FFFF00"/>
                </a:highlight>
              </a:rPr>
              <a:t>  = </a:t>
            </a:r>
            <a:r>
              <a:rPr lang="en-US" altLang="zh-TW" dirty="0" err="1">
                <a:highlight>
                  <a:srgbClr val="FFFF00"/>
                </a:highlight>
              </a:rPr>
              <a:t>ioctl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en-US" altLang="zh-TW" dirty="0"/>
              <a:t>??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FBE077-153C-1989-9626-4E91475B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48" y="3126385"/>
            <a:ext cx="6134100" cy="31527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A1862AF-4DFA-7699-67E6-ED8715C7C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3" y="3429000"/>
            <a:ext cx="4610100" cy="7239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D6E9959-28C4-9B6E-4959-2A4E09FAB376}"/>
              </a:ext>
            </a:extLst>
          </p:cNvPr>
          <p:cNvCxnSpPr/>
          <p:nvPr/>
        </p:nvCxnSpPr>
        <p:spPr>
          <a:xfrm flipV="1">
            <a:off x="4479721" y="3363985"/>
            <a:ext cx="1803633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FFCF150-5C75-6905-EE0E-54245A29ADC8}"/>
              </a:ext>
            </a:extLst>
          </p:cNvPr>
          <p:cNvCxnSpPr/>
          <p:nvPr/>
        </p:nvCxnSpPr>
        <p:spPr>
          <a:xfrm>
            <a:off x="4798503" y="3884103"/>
            <a:ext cx="1468073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50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05B7DE85A81A64EB1E390E604C42B17" ma:contentTypeVersion="9" ma:contentTypeDescription="建立新的文件。" ma:contentTypeScope="" ma:versionID="be960f6290a341b4e2349eb70782f796">
  <xsd:schema xmlns:xsd="http://www.w3.org/2001/XMLSchema" xmlns:xs="http://www.w3.org/2001/XMLSchema" xmlns:p="http://schemas.microsoft.com/office/2006/metadata/properties" xmlns:ns3="56330957-e0c1-402d-88ac-97b357815bce" xmlns:ns4="2e3baf24-b699-40e0-b772-eb76b882c00a" targetNamespace="http://schemas.microsoft.com/office/2006/metadata/properties" ma:root="true" ma:fieldsID="de010ba9184b7ff3f8e9fee8a442c5d8" ns3:_="" ns4:_="">
    <xsd:import namespace="56330957-e0c1-402d-88ac-97b357815bce"/>
    <xsd:import namespace="2e3baf24-b699-40e0-b772-eb76b882c00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30957-e0c1-402d-88ac-97b357815b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baf24-b699-40e0-b772-eb76b882c0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e3baf24-b699-40e0-b772-eb76b882c00a" xsi:nil="true"/>
  </documentManagement>
</p:properties>
</file>

<file path=customXml/itemProps1.xml><?xml version="1.0" encoding="utf-8"?>
<ds:datastoreItem xmlns:ds="http://schemas.openxmlformats.org/officeDocument/2006/customXml" ds:itemID="{329AA363-B634-477E-A212-066D94379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330957-e0c1-402d-88ac-97b357815bce"/>
    <ds:schemaRef ds:uri="2e3baf24-b699-40e0-b772-eb76b882c0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B53878-0BE1-4DA2-85FF-01B5CD0B9D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2C34F4-FEFC-4C78-8991-06BBDBDB2191}">
  <ds:schemaRefs>
    <ds:schemaRef ds:uri="56330957-e0c1-402d-88ac-97b357815b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e3baf24-b699-40e0-b772-eb76b882c00a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477</Words>
  <Application>Microsoft Office PowerPoint</Application>
  <PresentationFormat>寬螢幕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夏銘聰</dc:creator>
  <cp:lastModifiedBy>夏銘聰</cp:lastModifiedBy>
  <cp:revision>1</cp:revision>
  <dcterms:created xsi:type="dcterms:W3CDTF">2023-04-27T02:48:08Z</dcterms:created>
  <dcterms:modified xsi:type="dcterms:W3CDTF">2023-04-27T05:07:55Z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0x010100905B7DE85A81A64EB1E390E604C42B17</vt:lpwstr>
  </property>
</Properties>
</file>