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2" r:id="rId6"/>
    <p:sldId id="257" r:id="rId7"/>
    <p:sldId id="260" r:id="rId8"/>
    <p:sldId id="265" r:id="rId9"/>
    <p:sldId id="266" r:id="rId10"/>
    <p:sldId id="263" r:id="rId11"/>
    <p:sldId id="267" r:id="rId12"/>
    <p:sldId id="268" r:id="rId13"/>
    <p:sldId id="26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2" r:id="rId22"/>
    <p:sldId id="290" r:id="rId23"/>
    <p:sldId id="280" r:id="rId24"/>
    <p:sldId id="281" r:id="rId25"/>
    <p:sldId id="289" r:id="rId26"/>
    <p:sldId id="291" r:id="rId27"/>
    <p:sldId id="293" r:id="rId28"/>
    <p:sldId id="294" r:id="rId29"/>
    <p:sldId id="261" r:id="rId30"/>
    <p:sldId id="295" r:id="rId31"/>
    <p:sldId id="296" r:id="rId32"/>
    <p:sldId id="297" r:id="rId33"/>
  </p:sldIdLst>
  <p:sldSz cx="30675263" cy="17281525"/>
  <p:notesSz cx="6858000" cy="9144000"/>
  <p:defaultTextStyle>
    <a:defPPr>
      <a:defRPr lang="zh-TW"/>
    </a:defPPr>
    <a:lvl1pPr marL="0" algn="l" defTabSz="274036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0183" algn="l" defTabSz="274036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0365" algn="l" defTabSz="274036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0548" algn="l" defTabSz="274036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0731" algn="l" defTabSz="274036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0913" algn="l" defTabSz="274036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1096" algn="l" defTabSz="274036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591279" algn="l" defTabSz="274036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61461" algn="l" defTabSz="2740365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4AF8243-C344-418F-B90B-4623A64F0558}">
          <p14:sldIdLst>
            <p14:sldId id="256"/>
            <p14:sldId id="264"/>
            <p14:sldId id="258"/>
            <p14:sldId id="259"/>
            <p14:sldId id="262"/>
            <p14:sldId id="257"/>
            <p14:sldId id="260"/>
            <p14:sldId id="265"/>
            <p14:sldId id="266"/>
            <p14:sldId id="263"/>
            <p14:sldId id="267"/>
            <p14:sldId id="268"/>
            <p14:sldId id="269"/>
            <p14:sldId id="282"/>
            <p14:sldId id="283"/>
            <p14:sldId id="284"/>
            <p14:sldId id="285"/>
            <p14:sldId id="286"/>
            <p14:sldId id="287"/>
            <p14:sldId id="288"/>
            <p14:sldId id="292"/>
            <p14:sldId id="290"/>
            <p14:sldId id="280"/>
            <p14:sldId id="281"/>
            <p14:sldId id="289"/>
            <p14:sldId id="291"/>
            <p14:sldId id="293"/>
            <p14:sldId id="294"/>
          </p14:sldIdLst>
        </p14:section>
        <p14:section name="未命名的章節" id="{7A4C0848-7054-403C-817A-244AE08E7F7E}">
          <p14:sldIdLst>
            <p14:sldId id="261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78" y="-102"/>
      </p:cViewPr>
      <p:guideLst>
        <p:guide orient="horz" pos="5443"/>
        <p:guide pos="96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00645" y="5368475"/>
            <a:ext cx="26073974" cy="37043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01290" y="9792864"/>
            <a:ext cx="21472684" cy="44163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7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40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10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5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22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9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6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611188" y="1744154"/>
            <a:ext cx="23150239" cy="371552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144497" y="1744154"/>
            <a:ext cx="68955435" cy="3715527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3134" y="11104981"/>
            <a:ext cx="26073974" cy="3432303"/>
          </a:xfrm>
        </p:spPr>
        <p:txBody>
          <a:bodyPr anchor="t"/>
          <a:lstStyle>
            <a:lvl1pPr algn="l">
              <a:defRPr sz="12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23134" y="7324649"/>
            <a:ext cx="26073974" cy="3780332"/>
          </a:xfrm>
        </p:spPr>
        <p:txBody>
          <a:bodyPr anchor="b"/>
          <a:lstStyle>
            <a:lvl1pPr marL="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1pPr>
            <a:lvl2pPr marL="137018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036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1054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807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5091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22109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59127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96146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4499" y="10160897"/>
            <a:ext cx="46050175" cy="28738536"/>
          </a:xfrm>
        </p:spPr>
        <p:txBody>
          <a:bodyPr/>
          <a:lstStyle>
            <a:lvl1pPr>
              <a:defRPr sz="8400"/>
            </a:lvl1pPr>
            <a:lvl2pPr>
              <a:defRPr sz="7200"/>
            </a:lvl2pPr>
            <a:lvl3pPr>
              <a:defRPr sz="60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705927" y="10160897"/>
            <a:ext cx="46055499" cy="28738536"/>
          </a:xfrm>
        </p:spPr>
        <p:txBody>
          <a:bodyPr/>
          <a:lstStyle>
            <a:lvl1pPr>
              <a:defRPr sz="8400"/>
            </a:lvl1pPr>
            <a:lvl2pPr>
              <a:defRPr sz="7200"/>
            </a:lvl2pPr>
            <a:lvl3pPr>
              <a:defRPr sz="60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3763" y="692062"/>
            <a:ext cx="27607737" cy="288025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33763" y="3868343"/>
            <a:ext cx="13553568" cy="1612141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0183" indent="0">
              <a:buNone/>
              <a:defRPr sz="6000" b="1"/>
            </a:lvl2pPr>
            <a:lvl3pPr marL="2740365" indent="0">
              <a:buNone/>
              <a:defRPr sz="5400" b="1"/>
            </a:lvl3pPr>
            <a:lvl4pPr marL="4110548" indent="0">
              <a:buNone/>
              <a:defRPr sz="4800" b="1"/>
            </a:lvl4pPr>
            <a:lvl5pPr marL="5480731" indent="0">
              <a:buNone/>
              <a:defRPr sz="4800" b="1"/>
            </a:lvl5pPr>
            <a:lvl6pPr marL="6850913" indent="0">
              <a:buNone/>
              <a:defRPr sz="4800" b="1"/>
            </a:lvl6pPr>
            <a:lvl7pPr marL="8221096" indent="0">
              <a:buNone/>
              <a:defRPr sz="4800" b="1"/>
            </a:lvl7pPr>
            <a:lvl8pPr marL="9591279" indent="0">
              <a:buNone/>
              <a:defRPr sz="4800" b="1"/>
            </a:lvl8pPr>
            <a:lvl9pPr marL="10961461" indent="0">
              <a:buNone/>
              <a:defRPr sz="4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3763" y="5480484"/>
            <a:ext cx="13553568" cy="9956880"/>
          </a:xfrm>
        </p:spPr>
        <p:txBody>
          <a:bodyPr/>
          <a:lstStyle>
            <a:lvl1pPr>
              <a:defRPr sz="7200"/>
            </a:lvl1pPr>
            <a:lvl2pPr>
              <a:defRPr sz="60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582609" y="3868343"/>
            <a:ext cx="13558892" cy="1612141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0183" indent="0">
              <a:buNone/>
              <a:defRPr sz="6000" b="1"/>
            </a:lvl2pPr>
            <a:lvl3pPr marL="2740365" indent="0">
              <a:buNone/>
              <a:defRPr sz="5400" b="1"/>
            </a:lvl3pPr>
            <a:lvl4pPr marL="4110548" indent="0">
              <a:buNone/>
              <a:defRPr sz="4800" b="1"/>
            </a:lvl4pPr>
            <a:lvl5pPr marL="5480731" indent="0">
              <a:buNone/>
              <a:defRPr sz="4800" b="1"/>
            </a:lvl5pPr>
            <a:lvl6pPr marL="6850913" indent="0">
              <a:buNone/>
              <a:defRPr sz="4800" b="1"/>
            </a:lvl6pPr>
            <a:lvl7pPr marL="8221096" indent="0">
              <a:buNone/>
              <a:defRPr sz="4800" b="1"/>
            </a:lvl7pPr>
            <a:lvl8pPr marL="9591279" indent="0">
              <a:buNone/>
              <a:defRPr sz="4800" b="1"/>
            </a:lvl8pPr>
            <a:lvl9pPr marL="10961461" indent="0">
              <a:buNone/>
              <a:defRPr sz="4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582609" y="5480484"/>
            <a:ext cx="13558892" cy="9956880"/>
          </a:xfrm>
        </p:spPr>
        <p:txBody>
          <a:bodyPr/>
          <a:lstStyle>
            <a:lvl1pPr>
              <a:defRPr sz="7200"/>
            </a:lvl1pPr>
            <a:lvl2pPr>
              <a:defRPr sz="60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3765" y="688061"/>
            <a:ext cx="10091950" cy="2928258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93176" y="688062"/>
            <a:ext cx="17148324" cy="1474930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33765" y="3616321"/>
            <a:ext cx="10091950" cy="11821044"/>
          </a:xfrm>
        </p:spPr>
        <p:txBody>
          <a:bodyPr/>
          <a:lstStyle>
            <a:lvl1pPr marL="0" indent="0">
              <a:buNone/>
              <a:defRPr sz="4200"/>
            </a:lvl1pPr>
            <a:lvl2pPr marL="1370183" indent="0">
              <a:buNone/>
              <a:defRPr sz="3600"/>
            </a:lvl2pPr>
            <a:lvl3pPr marL="2740365" indent="0">
              <a:buNone/>
              <a:defRPr sz="3000"/>
            </a:lvl3pPr>
            <a:lvl4pPr marL="4110548" indent="0">
              <a:buNone/>
              <a:defRPr sz="2700"/>
            </a:lvl4pPr>
            <a:lvl5pPr marL="5480731" indent="0">
              <a:buNone/>
              <a:defRPr sz="2700"/>
            </a:lvl5pPr>
            <a:lvl6pPr marL="6850913" indent="0">
              <a:buNone/>
              <a:defRPr sz="2700"/>
            </a:lvl6pPr>
            <a:lvl7pPr marL="8221096" indent="0">
              <a:buNone/>
              <a:defRPr sz="2700"/>
            </a:lvl7pPr>
            <a:lvl8pPr marL="9591279" indent="0">
              <a:buNone/>
              <a:defRPr sz="2700"/>
            </a:lvl8pPr>
            <a:lvl9pPr marL="10961461" indent="0">
              <a:buNone/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2566" y="12097068"/>
            <a:ext cx="18405158" cy="1428127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12566" y="1544136"/>
            <a:ext cx="18405158" cy="10368915"/>
          </a:xfrm>
        </p:spPr>
        <p:txBody>
          <a:bodyPr/>
          <a:lstStyle>
            <a:lvl1pPr marL="0" indent="0">
              <a:buNone/>
              <a:defRPr sz="9600"/>
            </a:lvl1pPr>
            <a:lvl2pPr marL="1370183" indent="0">
              <a:buNone/>
              <a:defRPr sz="8400"/>
            </a:lvl2pPr>
            <a:lvl3pPr marL="2740365" indent="0">
              <a:buNone/>
              <a:defRPr sz="7200"/>
            </a:lvl3pPr>
            <a:lvl4pPr marL="4110548" indent="0">
              <a:buNone/>
              <a:defRPr sz="6000"/>
            </a:lvl4pPr>
            <a:lvl5pPr marL="5480731" indent="0">
              <a:buNone/>
              <a:defRPr sz="6000"/>
            </a:lvl5pPr>
            <a:lvl6pPr marL="6850913" indent="0">
              <a:buNone/>
              <a:defRPr sz="6000"/>
            </a:lvl6pPr>
            <a:lvl7pPr marL="8221096" indent="0">
              <a:buNone/>
              <a:defRPr sz="6000"/>
            </a:lvl7pPr>
            <a:lvl8pPr marL="9591279" indent="0">
              <a:buNone/>
              <a:defRPr sz="6000"/>
            </a:lvl8pPr>
            <a:lvl9pPr marL="10961461" indent="0">
              <a:buNone/>
              <a:defRPr sz="6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12566" y="13525195"/>
            <a:ext cx="18405158" cy="2028178"/>
          </a:xfrm>
        </p:spPr>
        <p:txBody>
          <a:bodyPr/>
          <a:lstStyle>
            <a:lvl1pPr marL="0" indent="0">
              <a:buNone/>
              <a:defRPr sz="4200"/>
            </a:lvl1pPr>
            <a:lvl2pPr marL="1370183" indent="0">
              <a:buNone/>
              <a:defRPr sz="3600"/>
            </a:lvl2pPr>
            <a:lvl3pPr marL="2740365" indent="0">
              <a:buNone/>
              <a:defRPr sz="3000"/>
            </a:lvl3pPr>
            <a:lvl4pPr marL="4110548" indent="0">
              <a:buNone/>
              <a:defRPr sz="2700"/>
            </a:lvl4pPr>
            <a:lvl5pPr marL="5480731" indent="0">
              <a:buNone/>
              <a:defRPr sz="2700"/>
            </a:lvl5pPr>
            <a:lvl6pPr marL="6850913" indent="0">
              <a:buNone/>
              <a:defRPr sz="2700"/>
            </a:lvl6pPr>
            <a:lvl7pPr marL="8221096" indent="0">
              <a:buNone/>
              <a:defRPr sz="2700"/>
            </a:lvl7pPr>
            <a:lvl8pPr marL="9591279" indent="0">
              <a:buNone/>
              <a:defRPr sz="2700"/>
            </a:lvl8pPr>
            <a:lvl9pPr marL="10961461" indent="0">
              <a:buNone/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33763" y="692062"/>
            <a:ext cx="27607737" cy="2880254"/>
          </a:xfrm>
          <a:prstGeom prst="rect">
            <a:avLst/>
          </a:prstGeom>
        </p:spPr>
        <p:txBody>
          <a:bodyPr vert="horz" lIns="274037" tIns="137018" rIns="274037" bIns="13701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33763" y="4032357"/>
            <a:ext cx="27607737" cy="11405008"/>
          </a:xfrm>
          <a:prstGeom prst="rect">
            <a:avLst/>
          </a:prstGeom>
        </p:spPr>
        <p:txBody>
          <a:bodyPr vert="horz" lIns="274037" tIns="137018" rIns="274037" bIns="13701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33763" y="16017415"/>
            <a:ext cx="7157561" cy="920081"/>
          </a:xfrm>
          <a:prstGeom prst="rect">
            <a:avLst/>
          </a:prstGeom>
        </p:spPr>
        <p:txBody>
          <a:bodyPr vert="horz" lIns="274037" tIns="137018" rIns="274037" bIns="137018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A001A-7A12-4C70-8F45-A373365C0FCD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80715" y="16017415"/>
            <a:ext cx="9713833" cy="920081"/>
          </a:xfrm>
          <a:prstGeom prst="rect">
            <a:avLst/>
          </a:prstGeom>
        </p:spPr>
        <p:txBody>
          <a:bodyPr vert="horz" lIns="274037" tIns="137018" rIns="274037" bIns="137018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983939" y="16017415"/>
            <a:ext cx="7157561" cy="920081"/>
          </a:xfrm>
          <a:prstGeom prst="rect">
            <a:avLst/>
          </a:prstGeom>
        </p:spPr>
        <p:txBody>
          <a:bodyPr vert="horz" lIns="274037" tIns="137018" rIns="274037" bIns="137018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0920-93BA-4229-978B-3269220F05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40365" rtl="0" eaLnBrk="1" latinLnBrk="0" hangingPunct="1"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7637" indent="-1027637" algn="l" defTabSz="274036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226547" indent="-856364" algn="l" defTabSz="2740365" rtl="0" eaLnBrk="1" latinLnBrk="0" hangingPunct="1">
        <a:spcBef>
          <a:spcPct val="20000"/>
        </a:spcBef>
        <a:buFont typeface="Arial" pitchFamily="34" charset="0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3425457" indent="-685091" algn="l" defTabSz="2740365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4795639" indent="-685091" algn="l" defTabSz="2740365" rtl="0" eaLnBrk="1" latinLnBrk="0" hangingPunct="1">
        <a:spcBef>
          <a:spcPct val="20000"/>
        </a:spcBef>
        <a:buFont typeface="Arial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165822" indent="-685091" algn="l" defTabSz="2740365" rtl="0" eaLnBrk="1" latinLnBrk="0" hangingPunct="1">
        <a:spcBef>
          <a:spcPct val="20000"/>
        </a:spcBef>
        <a:buFont typeface="Arial" pitchFamily="34" charset="0"/>
        <a:buChar char="»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36005" indent="-685091" algn="l" defTabSz="2740365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8906187" indent="-685091" algn="l" defTabSz="2740365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276370" indent="-685091" algn="l" defTabSz="2740365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1646553" indent="-685091" algn="l" defTabSz="2740365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7403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183" algn="l" defTabSz="27403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0365" algn="l" defTabSz="27403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0548" algn="l" defTabSz="27403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0731" algn="l" defTabSz="27403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0913" algn="l" defTabSz="27403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1096" algn="l" defTabSz="27403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591279" algn="l" defTabSz="27403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61461" algn="l" defTabSz="274036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tw/url?sa=i&amp;rct=j&amp;q=&amp;esrc=s&amp;source=images&amp;cd=&amp;cad=rja&amp;uact=8&amp;ved=0ahUKEwjL1afC36nRAhVMv5QKHSuGDTkQjRwIBw&amp;url=http://eab.abime.net/printthread.php?t%3D55980%26pp%3D20%26page%3D104&amp;psig=AFQjCNG9lA9AVGwQzmEBDrc7230-kbXd7A&amp;ust=1483662461314270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380747" y="685638"/>
            <a:ext cx="15840000" cy="15840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9000">
                <a:schemeClr val="bg2">
                  <a:lumMod val="10000"/>
                </a:schemeClr>
              </a:gs>
              <a:gs pos="98000">
                <a:srgbClr val="FFFFFF"/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742467" y="1045598"/>
            <a:ext cx="15120000" cy="151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778471" y="1043918"/>
            <a:ext cx="15120000" cy="15120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63000">
                <a:srgbClr val="1F1F1F"/>
              </a:gs>
            </a:gsLst>
            <a:lin ang="135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280847" y="1583978"/>
            <a:ext cx="14040000" cy="1404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604610" y="1223938"/>
            <a:ext cx="13516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12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59894" y="7812670"/>
            <a:ext cx="9749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9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481374" y="7848674"/>
            <a:ext cx="998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3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941587" y="14329394"/>
            <a:ext cx="10374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6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336085" y="1958534"/>
            <a:ext cx="567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1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761294" y="4464298"/>
            <a:ext cx="968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2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761294" y="11017026"/>
            <a:ext cx="1080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4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277018" y="13443810"/>
            <a:ext cx="1066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5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567333" y="13515818"/>
            <a:ext cx="968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7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240014" y="11031542"/>
            <a:ext cx="978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8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822736" y="4500302"/>
            <a:ext cx="1343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10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1400254" y="1980022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ketchFlow Print" pitchFamily="2" charset="0"/>
                <a:ea typeface="SimHei" pitchFamily="49" charset="-122"/>
              </a:rPr>
              <a:t>11</a:t>
            </a:r>
            <a:endParaRPr lang="zh-TW" altLang="en-US" sz="9600" b="1" dirty="0">
              <a:latin typeface="SketchFlow Print" pitchFamily="2" charset="0"/>
              <a:ea typeface="SimHei" pitchFamily="49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15301627" y="0"/>
            <a:ext cx="36004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00027" y="8604758"/>
            <a:ext cx="28875208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368079" y="575866"/>
            <a:ext cx="27831092" cy="16129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10297071" y="0"/>
            <a:ext cx="10045116" cy="1728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 flipV="1">
            <a:off x="2664223" y="1403958"/>
            <a:ext cx="27291032" cy="1558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 flipV="1">
            <a:off x="10549099" y="143818"/>
            <a:ext cx="9721080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/>
          <p:cNvSpPr/>
          <p:nvPr/>
        </p:nvSpPr>
        <p:spPr>
          <a:xfrm>
            <a:off x="7778471" y="1043918"/>
            <a:ext cx="15120000" cy="1512148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0675263" cy="17281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80B8E0"/>
              </a:gs>
              <a:gs pos="93000">
                <a:srgbClr val="0070C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柱 2"/>
          <p:cNvSpPr/>
          <p:nvPr/>
        </p:nvSpPr>
        <p:spPr>
          <a:xfrm>
            <a:off x="8604883" y="2592090"/>
            <a:ext cx="13465496" cy="8154906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83000">
                <a:srgbClr val="80B8E0">
                  <a:lumMod val="46000"/>
                </a:srgbClr>
              </a:gs>
              <a:gs pos="100000">
                <a:schemeClr val="bg2">
                  <a:lumMod val="21000"/>
                  <a:alpha val="9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0827" y="-7194"/>
            <a:ext cx="30675263" cy="1728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380747" y="685638"/>
            <a:ext cx="15840000" cy="15840000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100000">
                <a:srgbClr val="FFFFFF"/>
              </a:gs>
              <a:gs pos="89000">
                <a:schemeClr val="tx1"/>
              </a:gs>
              <a:gs pos="91000">
                <a:srgbClr val="646259"/>
              </a:gs>
              <a:gs pos="94000">
                <a:schemeClr val="tx1">
                  <a:lumMod val="24000"/>
                  <a:lumOff val="76000"/>
                </a:schemeClr>
              </a:gs>
              <a:gs pos="0">
                <a:schemeClr val="tx1">
                  <a:lumMod val="95000"/>
                  <a:lumOff val="5000"/>
                </a:schemeClr>
              </a:gs>
              <a:gs pos="97000">
                <a:srgbClr val="0D0D0D"/>
              </a:gs>
              <a:gs pos="98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/>
          </a:p>
        </p:txBody>
      </p:sp>
      <p:sp>
        <p:nvSpPr>
          <p:cNvPr id="27" name="橢圓 26"/>
          <p:cNvSpPr/>
          <p:nvPr/>
        </p:nvSpPr>
        <p:spPr>
          <a:xfrm>
            <a:off x="8172835" y="1475966"/>
            <a:ext cx="14221580" cy="1429358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16000"/>
                </a:schemeClr>
              </a:gs>
              <a:gs pos="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329519" y="935906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12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00460" y="770465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9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278291" y="764281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3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25563" y="14257386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6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073935" y="194401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1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450199" y="428427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2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414195" y="1094501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4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001927" y="1339329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5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41187" y="13357286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7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36931" y="1087301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8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604883" y="4356286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10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089159" y="1872010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11</a:t>
            </a:r>
            <a:endParaRPr lang="zh-TW" altLang="en-US" sz="11500" b="1" i="1" dirty="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15301627" y="0"/>
            <a:ext cx="36004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00027" y="8604758"/>
            <a:ext cx="28875208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368079" y="575866"/>
            <a:ext cx="27831092" cy="16129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0297071" y="0"/>
            <a:ext cx="10045116" cy="1728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2664223" y="1403958"/>
            <a:ext cx="27291032" cy="1558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 flipV="1">
            <a:off x="10549099" y="143818"/>
            <a:ext cx="9721080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/>
        </p:nvSpPr>
        <p:spPr>
          <a:xfrm>
            <a:off x="15121607" y="2484078"/>
            <a:ext cx="370397" cy="7082628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梯形 1"/>
          <p:cNvSpPr/>
          <p:nvPr/>
        </p:nvSpPr>
        <p:spPr>
          <a:xfrm>
            <a:off x="15921196" y="3348174"/>
            <a:ext cx="509768" cy="6156684"/>
          </a:xfrm>
          <a:prstGeom prst="trapezoid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38000">
                <a:schemeClr val="bg1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15713711" y="8233968"/>
            <a:ext cx="924737" cy="93102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82000">
                <a:schemeClr val="bg1">
                  <a:lumMod val="6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5049599" y="8342178"/>
            <a:ext cx="531390" cy="55061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82000">
                <a:srgbClr val="FF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梯形 29"/>
          <p:cNvSpPr/>
          <p:nvPr/>
        </p:nvSpPr>
        <p:spPr>
          <a:xfrm>
            <a:off x="16813795" y="4932350"/>
            <a:ext cx="684076" cy="4572508"/>
          </a:xfrm>
          <a:prstGeom prst="trapezoid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38000">
                <a:schemeClr val="bg1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/>
          <p:nvPr/>
        </p:nvCxnSpPr>
        <p:spPr>
          <a:xfrm>
            <a:off x="14311658" y="3348174"/>
            <a:ext cx="0" cy="6218532"/>
          </a:xfrm>
          <a:prstGeom prst="line">
            <a:avLst/>
          </a:prstGeom>
          <a:ln w="317500" cap="rnd" cmpd="sng">
            <a:gradFill flip="none" rotWithShape="1">
              <a:gsLst>
                <a:gs pos="95000">
                  <a:srgbClr val="860707"/>
                </a:gs>
                <a:gs pos="0">
                  <a:srgbClr val="FF0000">
                    <a:lumMod val="95000"/>
                    <a:lumOff val="5000"/>
                  </a:srgbClr>
                </a:gs>
                <a:gs pos="100000">
                  <a:srgbClr val="FFC000"/>
                </a:gs>
              </a:gsLst>
              <a:lin ang="13500000" scaled="1"/>
              <a:tileRect/>
            </a:gradFill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4045963" y="8358262"/>
            <a:ext cx="531390" cy="55061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82000">
                <a:srgbClr val="FF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0827" y="-7194"/>
            <a:ext cx="30675263" cy="1728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15301627" y="0"/>
            <a:ext cx="36004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00027" y="8604758"/>
            <a:ext cx="28875208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368079" y="575866"/>
            <a:ext cx="27831092" cy="16129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0297071" y="0"/>
            <a:ext cx="10045116" cy="1728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2664223" y="1403958"/>
            <a:ext cx="27291032" cy="1558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 flipV="1">
            <a:off x="10549099" y="143818"/>
            <a:ext cx="9721080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6372635" y="6192490"/>
            <a:ext cx="17929992" cy="6300700"/>
          </a:xfrm>
          <a:prstGeom prst="ellipse">
            <a:avLst/>
          </a:prstGeom>
          <a:solidFill>
            <a:schemeClr val="tx1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388859" y="6822559"/>
            <a:ext cx="13897544" cy="4752529"/>
          </a:xfrm>
          <a:prstGeom prst="ellipse">
            <a:avLst/>
          </a:prstGeom>
          <a:solidFill>
            <a:schemeClr val="tx1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092715" y="4464298"/>
            <a:ext cx="17893988" cy="2952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1563208" y="4028146"/>
            <a:ext cx="7547259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4400" b="1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120</a:t>
            </a:r>
            <a:endParaRPr lang="zh-TW" altLang="en-US" sz="34400" b="1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15301627" y="575866"/>
            <a:ext cx="18002" cy="16417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1" y="9198823"/>
            <a:ext cx="3020728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 flipV="1">
            <a:off x="8388859" y="7200602"/>
            <a:ext cx="6930770" cy="1998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15337631" y="7020582"/>
            <a:ext cx="6310318" cy="2150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1845243" y="719882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8352854" y="4222904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6200000">
            <a:off x="15337631" y="4222905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6200000">
            <a:off x="8383406" y="11202500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6200000">
            <a:off x="15368183" y="11202501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>
            <a:off x="11844449" y="7715293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>
            <a:off x="11830992" y="14694888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7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1845243" y="719882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8352854" y="4222904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6200000">
            <a:off x="15337631" y="4222905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6200000">
            <a:off x="8383406" y="11202500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6200000">
            <a:off x="15368183" y="11202501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>
            <a:off x="11844449" y="7715293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>
            <a:off x="11830992" y="14694888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0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1845243" y="719882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8352854" y="4222904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6200000">
            <a:off x="15337631" y="4222905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6200000">
            <a:off x="8383406" y="11202500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6200000">
            <a:off x="15368183" y="11202501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>
            <a:off x="11844449" y="7715293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>
            <a:off x="11830992" y="14694888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0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1845243" y="719882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8352854" y="4222904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6200000">
            <a:off x="15337631" y="4222905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6200000">
            <a:off x="8383406" y="11202500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6200000">
            <a:off x="15368183" y="11202501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>
            <a:off x="11844449" y="7715293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>
            <a:off x="11830992" y="14694888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1845243" y="719882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8352854" y="4222904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6200000">
            <a:off x="15337631" y="4222905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6200000">
            <a:off x="8383406" y="11202500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6200000">
            <a:off x="15368183" y="11202501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>
            <a:off x="11844449" y="7715293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>
            <a:off x="11830992" y="14694888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1845243" y="719882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8352854" y="4222904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6200000">
            <a:off x="15337631" y="4222905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6200000">
            <a:off x="8383406" y="11202500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6200000">
            <a:off x="15368183" y="11202501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>
            <a:off x="11844449" y="7715293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>
            <a:off x="11830992" y="14694888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1845243" y="719882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8352854" y="4222904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6200000">
            <a:off x="15337631" y="4222905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6200000">
            <a:off x="8383406" y="11202500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6200000">
            <a:off x="15368183" y="11202501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>
            <a:off x="11844449" y="7715293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>
            <a:off x="11830992" y="14694888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380747" y="685638"/>
            <a:ext cx="15840000" cy="15840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6000">
                <a:srgbClr val="1F1F1F"/>
              </a:gs>
              <a:gs pos="98000">
                <a:srgbClr val="FFFFFF"/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742467" y="1045598"/>
            <a:ext cx="15120000" cy="151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0"/>
          </a:p>
        </p:txBody>
      </p:sp>
      <p:sp>
        <p:nvSpPr>
          <p:cNvPr id="6" name="橢圓 5"/>
          <p:cNvSpPr/>
          <p:nvPr/>
        </p:nvSpPr>
        <p:spPr>
          <a:xfrm>
            <a:off x="7920807" y="1225578"/>
            <a:ext cx="14760000" cy="1476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2400"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34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21594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0"/>
          </a:p>
        </p:txBody>
      </p:sp>
      <p:sp>
        <p:nvSpPr>
          <p:cNvPr id="7" name="橢圓 6"/>
          <p:cNvSpPr/>
          <p:nvPr/>
        </p:nvSpPr>
        <p:spPr>
          <a:xfrm>
            <a:off x="8280847" y="1583978"/>
            <a:ext cx="14040000" cy="1404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0"/>
          </a:p>
        </p:txBody>
      </p:sp>
      <p:sp>
        <p:nvSpPr>
          <p:cNvPr id="8" name="文字方塊 7"/>
          <p:cNvSpPr txBox="1"/>
          <p:nvPr/>
        </p:nvSpPr>
        <p:spPr>
          <a:xfrm>
            <a:off x="14398103" y="1260826"/>
            <a:ext cx="188064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12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92308" y="7452630"/>
            <a:ext cx="10326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9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253748" y="7538280"/>
            <a:ext cx="10326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3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797571" y="13897346"/>
            <a:ext cx="10326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6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037931" y="2101676"/>
            <a:ext cx="10326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1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414195" y="4412448"/>
            <a:ext cx="10326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2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378191" y="10620982"/>
            <a:ext cx="10326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4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893915" y="12938880"/>
            <a:ext cx="10326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5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604676" y="13069254"/>
            <a:ext cx="10326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7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00420" y="10801002"/>
            <a:ext cx="10326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8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064500" y="4464298"/>
            <a:ext cx="188064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10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1400254" y="1980022"/>
            <a:ext cx="188064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dirty="0" smtClean="0">
                <a:latin typeface="SketchFlow Print" pitchFamily="2" charset="0"/>
                <a:ea typeface="SimHei" pitchFamily="49" charset="-122"/>
              </a:rPr>
              <a:t>11</a:t>
            </a:r>
            <a:endParaRPr lang="zh-TW" altLang="en-US" sz="19900" b="1" dirty="0">
              <a:latin typeface="SketchFlow Print" pitchFamily="2" charset="0"/>
              <a:ea typeface="SimHei" pitchFamily="49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15301627" y="0"/>
            <a:ext cx="36004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00027" y="8604758"/>
            <a:ext cx="28875208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368079" y="575866"/>
            <a:ext cx="27831092" cy="16129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10297071" y="0"/>
            <a:ext cx="10045116" cy="1728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 flipV="1">
            <a:off x="2664223" y="1403958"/>
            <a:ext cx="27291032" cy="1558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 flipV="1">
            <a:off x="10549099" y="143818"/>
            <a:ext cx="9721080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1845243" y="719882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8352854" y="4222904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6200000">
            <a:off x="15337631" y="4222905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6200000">
            <a:off x="8383406" y="11202500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6200000">
            <a:off x="15368183" y="11202501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>
            <a:off x="11844449" y="7715293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>
            <a:off x="11830992" y="14694888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1845243" y="719882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8352854" y="4222904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6200000">
            <a:off x="15337631" y="4222905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6200000">
            <a:off x="8383406" y="11202500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6200000">
            <a:off x="15368183" y="11202501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>
            <a:off x="11844449" y="7715293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>
            <a:off x="11830992" y="14694888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2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1845243" y="719882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8352854" y="4222904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/>
          <p:cNvSpPr/>
          <p:nvPr/>
        </p:nvSpPr>
        <p:spPr>
          <a:xfrm rot="16200000">
            <a:off x="15337631" y="4222905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/>
          <p:cNvSpPr/>
          <p:nvPr/>
        </p:nvSpPr>
        <p:spPr>
          <a:xfrm rot="16200000">
            <a:off x="8383406" y="11202500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/>
          <p:cNvSpPr/>
          <p:nvPr/>
        </p:nvSpPr>
        <p:spPr>
          <a:xfrm rot="16200000">
            <a:off x="15368183" y="11202501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/>
          <p:cNvSpPr/>
          <p:nvPr/>
        </p:nvSpPr>
        <p:spPr>
          <a:xfrm>
            <a:off x="11844449" y="7715293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/>
          <p:cNvSpPr/>
          <p:nvPr/>
        </p:nvSpPr>
        <p:spPr>
          <a:xfrm>
            <a:off x="11830992" y="14694888"/>
            <a:ext cx="6984776" cy="2005317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2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14032349" y="4222904"/>
            <a:ext cx="2582057" cy="2005317"/>
          </a:xfrm>
          <a:prstGeom prst="hexagon">
            <a:avLst>
              <a:gd name="adj" fmla="val 3547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6200000">
            <a:off x="14048060" y="11202500"/>
            <a:ext cx="2582057" cy="2005317"/>
          </a:xfrm>
          <a:prstGeom prst="hexagon">
            <a:avLst>
              <a:gd name="adj" fmla="val 35476"/>
              <a:gd name="vf" fmla="val 115470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6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32327" y="-7194"/>
            <a:ext cx="12409021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14032349" y="4222904"/>
            <a:ext cx="2582057" cy="2005317"/>
          </a:xfrm>
          <a:prstGeom prst="hexagon">
            <a:avLst>
              <a:gd name="adj" fmla="val 3547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6200000">
            <a:off x="14048060" y="11202500"/>
            <a:ext cx="2582057" cy="2005317"/>
          </a:xfrm>
          <a:prstGeom prst="hexagon">
            <a:avLst>
              <a:gd name="adj" fmla="val 3547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6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64024" y="0"/>
            <a:ext cx="11593288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1584103" y="1331751"/>
            <a:ext cx="5796644" cy="1476165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16200000">
            <a:off x="-1944290" y="4968156"/>
            <a:ext cx="7128794" cy="1512168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16200000">
            <a:off x="-1944289" y="12204959"/>
            <a:ext cx="7128794" cy="1440163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16200000">
            <a:off x="3852354" y="4896146"/>
            <a:ext cx="7128794" cy="1512168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六邊形 16"/>
          <p:cNvSpPr/>
          <p:nvPr/>
        </p:nvSpPr>
        <p:spPr>
          <a:xfrm rot="16200000">
            <a:off x="3852354" y="12060944"/>
            <a:ext cx="7128794" cy="1512168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>
            <a:off x="1656111" y="8532551"/>
            <a:ext cx="5796644" cy="1476165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>
            <a:off x="1656111" y="15733351"/>
            <a:ext cx="5796644" cy="1476165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3069379" y="154455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393415" y="8136706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3357411" y="935906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668779" y="15949574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064823" y="882078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5949700" y="0"/>
            <a:ext cx="11593288" cy="1728152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037" tIns="137018" rIns="274037" bIns="137018" rtlCol="0" anchor="ctr"/>
          <a:lstStyle/>
          <a:p>
            <a:pPr algn="ctr"/>
            <a:endParaRPr lang="zh-TW" altLang="en-US"/>
          </a:p>
        </p:txBody>
      </p:sp>
      <p:sp>
        <p:nvSpPr>
          <p:cNvPr id="56" name="六邊形 55"/>
          <p:cNvSpPr/>
          <p:nvPr/>
        </p:nvSpPr>
        <p:spPr>
          <a:xfrm>
            <a:off x="18866023" y="755886"/>
            <a:ext cx="5796644" cy="1476165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六邊形 56"/>
          <p:cNvSpPr/>
          <p:nvPr/>
        </p:nvSpPr>
        <p:spPr>
          <a:xfrm rot="16509383">
            <a:off x="15047323" y="4323415"/>
            <a:ext cx="7128794" cy="1512168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六邊形 60"/>
          <p:cNvSpPr/>
          <p:nvPr/>
        </p:nvSpPr>
        <p:spPr>
          <a:xfrm>
            <a:off x="18217951" y="7920682"/>
            <a:ext cx="5796644" cy="1476165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六邊形 61"/>
          <p:cNvSpPr/>
          <p:nvPr/>
        </p:nvSpPr>
        <p:spPr>
          <a:xfrm>
            <a:off x="17461867" y="15049474"/>
            <a:ext cx="5796644" cy="1476165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8155055" y="154455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8479091" y="8136706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8443087" y="935906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3438531" y="1548152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4374635" y="14005358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69" name="六邊形 68"/>
          <p:cNvSpPr/>
          <p:nvPr/>
        </p:nvSpPr>
        <p:spPr>
          <a:xfrm rot="16509383">
            <a:off x="14358774" y="11394591"/>
            <a:ext cx="7128794" cy="1512168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六邊形 69"/>
          <p:cNvSpPr/>
          <p:nvPr/>
        </p:nvSpPr>
        <p:spPr>
          <a:xfrm rot="16509383">
            <a:off x="20803491" y="4337806"/>
            <a:ext cx="7128794" cy="1512168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六邊形 70"/>
          <p:cNvSpPr/>
          <p:nvPr/>
        </p:nvSpPr>
        <p:spPr>
          <a:xfrm rot="16509383">
            <a:off x="20227426" y="11394591"/>
            <a:ext cx="7128794" cy="1512168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六邊形 71"/>
          <p:cNvSpPr/>
          <p:nvPr/>
        </p:nvSpPr>
        <p:spPr>
          <a:xfrm rot="16200000">
            <a:off x="9018928" y="15283302"/>
            <a:ext cx="2484278" cy="1512168"/>
          </a:xfrm>
          <a:prstGeom prst="hexagon">
            <a:avLst>
              <a:gd name="adj" fmla="val 51436"/>
              <a:gd name="vf" fmla="val 115470"/>
            </a:avLst>
          </a:prstGeom>
          <a:solidFill>
            <a:srgbClr val="00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096271" y="683878"/>
            <a:ext cx="11521280" cy="15877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600327" y="16597646"/>
            <a:ext cx="1148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1       2     3     4      5      6     7     8     9      10   11    12   13   14    15   16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5049599" y="16165598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0  </a:t>
            </a:r>
            <a:endParaRPr lang="zh-TW" altLang="en-US" sz="3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5085603" y="14005358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</a:t>
            </a:r>
            <a:endParaRPr lang="zh-TW" altLang="en-US" sz="3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085603" y="12709214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5  </a:t>
            </a:r>
            <a:endParaRPr lang="zh-TW" altLang="en-US" sz="3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5013595" y="9072810"/>
            <a:ext cx="78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10  </a:t>
            </a:r>
            <a:endParaRPr lang="zh-TW" altLang="en-US" sz="3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4977591" y="5436406"/>
            <a:ext cx="78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15  </a:t>
            </a:r>
            <a:endParaRPr lang="zh-TW" altLang="en-US" sz="3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4941587" y="180000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20</a:t>
            </a:r>
            <a:endParaRPr lang="zh-TW" altLang="en-US" sz="32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340187" y="-2052426"/>
            <a:ext cx="10549172" cy="2281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8100" i="1" dirty="0" smtClean="0">
                <a:latin typeface="Franklin Gothic Medium" pitchFamily="34" charset="0"/>
                <a:ea typeface="KaiTi" pitchFamily="49" charset="-122"/>
                <a:cs typeface="Arial" pitchFamily="34" charset="0"/>
              </a:rPr>
              <a:t>9</a:t>
            </a:r>
            <a:endParaRPr lang="zh-TW" altLang="en-US" sz="148100" i="1" dirty="0">
              <a:latin typeface="Franklin Gothic Medium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6201727" y="359842"/>
            <a:ext cx="1294456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b="1" i="1" dirty="0" smtClean="0">
                <a:latin typeface="KaiTi" pitchFamily="49" charset="-122"/>
                <a:ea typeface="KaiTi" pitchFamily="49" charset="-122"/>
              </a:rPr>
              <a:t>1234567890</a:t>
            </a:r>
            <a:endParaRPr lang="zh-TW" altLang="en-US" sz="19900" b="1" i="1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5877691" y="3600202"/>
            <a:ext cx="1404156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900" i="1" dirty="0" smtClean="0">
                <a:latin typeface="Franklin Gothic Medium" pitchFamily="34" charset="0"/>
                <a:ea typeface="KaiTi" pitchFamily="49" charset="-122"/>
              </a:rPr>
              <a:t>1 2 3 4 567890</a:t>
            </a:r>
            <a:endParaRPr lang="zh-TW" altLang="en-US" sz="19900" i="1" dirty="0">
              <a:latin typeface="Franklin Gothic Medium" pitchFamily="34" charset="0"/>
              <a:ea typeface="KaiT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9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272735" y="575866"/>
            <a:ext cx="16093788" cy="160937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7418511" y="685638"/>
            <a:ext cx="15840000" cy="15840000"/>
          </a:xfrm>
          <a:prstGeom prst="ellipse">
            <a:avLst/>
          </a:prstGeom>
          <a:gradFill flip="none" rotWithShape="1">
            <a:gsLst>
              <a:gs pos="39000">
                <a:schemeClr val="bg1">
                  <a:lumMod val="85000"/>
                </a:schemeClr>
              </a:gs>
              <a:gs pos="100000">
                <a:schemeClr val="bg1"/>
              </a:gs>
              <a:gs pos="56000">
                <a:schemeClr val="bg2">
                  <a:lumMod val="10000"/>
                </a:schemeClr>
              </a:gs>
              <a:gs pos="18000">
                <a:schemeClr val="bg1"/>
              </a:gs>
              <a:gs pos="74000">
                <a:schemeClr val="bg1"/>
              </a:gs>
              <a:gs pos="88000">
                <a:schemeClr val="tx1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958451" y="1261582"/>
            <a:ext cx="14760000" cy="147600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37000">
                <a:schemeClr val="bg1"/>
              </a:gs>
              <a:gs pos="15000">
                <a:schemeClr val="tx1"/>
              </a:gs>
              <a:gs pos="100000">
                <a:schemeClr val="bg1"/>
              </a:gs>
            </a:gsLst>
            <a:lin ang="27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136831" y="1439962"/>
            <a:ext cx="14400000" cy="14400000"/>
          </a:xfrm>
          <a:prstGeom prst="ellipse">
            <a:avLst/>
          </a:prstGeom>
          <a:gradFill>
            <a:gsLst>
              <a:gs pos="0">
                <a:schemeClr val="bg1"/>
              </a:gs>
              <a:gs pos="0">
                <a:schemeClr val="bg1"/>
              </a:gs>
              <a:gs pos="80000">
                <a:schemeClr val="accent1">
                  <a:lumMod val="5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604610" y="134646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12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80728" y="781267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9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486184" y="781267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3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941587" y="14149374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6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181947" y="223205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1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522207" y="4680322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2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486203" y="10909014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4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109939" y="13357286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5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693096" y="13357286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7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16832" y="10981022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8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133327" y="465883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10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1437583" y="224656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11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15301627" y="0"/>
            <a:ext cx="36004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00027" y="8604758"/>
            <a:ext cx="28875208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368079" y="575866"/>
            <a:ext cx="27831092" cy="16129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10297071" y="0"/>
            <a:ext cx="10045116" cy="1728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 flipV="1">
            <a:off x="2664223" y="1403958"/>
            <a:ext cx="27291032" cy="1558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 flipV="1">
            <a:off x="10549099" y="143818"/>
            <a:ext cx="9721080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272735" y="575866"/>
            <a:ext cx="16093788" cy="160937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7418511" y="685638"/>
            <a:ext cx="15840000" cy="15840000"/>
          </a:xfrm>
          <a:prstGeom prst="ellipse">
            <a:avLst/>
          </a:prstGeom>
          <a:gradFill flip="none" rotWithShape="1">
            <a:gsLst>
              <a:gs pos="39000">
                <a:schemeClr val="bg1">
                  <a:lumMod val="85000"/>
                </a:schemeClr>
              </a:gs>
              <a:gs pos="100000">
                <a:schemeClr val="bg1"/>
              </a:gs>
              <a:gs pos="56000">
                <a:schemeClr val="bg2">
                  <a:lumMod val="10000"/>
                </a:schemeClr>
              </a:gs>
              <a:gs pos="18000">
                <a:schemeClr val="bg1"/>
              </a:gs>
              <a:gs pos="74000">
                <a:schemeClr val="bg1"/>
              </a:gs>
              <a:gs pos="88000">
                <a:schemeClr val="tx1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958451" y="1261582"/>
            <a:ext cx="14760000" cy="147600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37000">
                <a:schemeClr val="bg1"/>
              </a:gs>
              <a:gs pos="15000">
                <a:schemeClr val="tx1"/>
              </a:gs>
              <a:gs pos="100000">
                <a:schemeClr val="bg1"/>
              </a:gs>
            </a:gsLst>
            <a:lin ang="27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604610" y="134646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12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80728" y="781267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9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486184" y="781267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3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941587" y="14149374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6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181947" y="223205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1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522207" y="4680322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2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486203" y="10909014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4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109939" y="13357286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5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693096" y="13357286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7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16832" y="10981022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8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133327" y="465883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10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1437583" y="224656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002060"/>
                </a:solidFill>
                <a:latin typeface="Symbol" pitchFamily="18" charset="2"/>
                <a:ea typeface="SimHei" pitchFamily="49" charset="-122"/>
              </a:rPr>
              <a:t>11</a:t>
            </a:r>
            <a:endParaRPr lang="zh-TW" altLang="en-US" sz="9600" b="1" dirty="0">
              <a:solidFill>
                <a:srgbClr val="002060"/>
              </a:solidFill>
              <a:latin typeface="Symbol" pitchFamily="18" charset="2"/>
              <a:ea typeface="SimHei" pitchFamily="49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15301627" y="0"/>
            <a:ext cx="36004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00027" y="8604758"/>
            <a:ext cx="28875208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368079" y="575866"/>
            <a:ext cx="27831092" cy="16129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10297071" y="0"/>
            <a:ext cx="10045116" cy="1728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 flipV="1">
            <a:off x="2664223" y="1403958"/>
            <a:ext cx="27291032" cy="1558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 flipV="1">
            <a:off x="10549099" y="143818"/>
            <a:ext cx="9721080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8136831" y="1441562"/>
            <a:ext cx="14400000" cy="14400000"/>
          </a:xfrm>
          <a:prstGeom prst="ellipse">
            <a:avLst/>
          </a:prstGeom>
          <a:gradFill flip="none" rotWithShape="1">
            <a:gsLst>
              <a:gs pos="9000">
                <a:schemeClr val="tx1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61000">
                <a:schemeClr val="bg1"/>
              </a:gs>
              <a:gs pos="72000">
                <a:schemeClr val="tx1"/>
              </a:gs>
              <a:gs pos="87000">
                <a:schemeClr val="bg1">
                  <a:lumMod val="8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676891" y="1945498"/>
            <a:ext cx="13320000" cy="13320000"/>
          </a:xfrm>
          <a:prstGeom prst="ellipse">
            <a:avLst/>
          </a:prstGeom>
          <a:gradFill>
            <a:gsLst>
              <a:gs pos="0">
                <a:schemeClr val="bg1"/>
              </a:gs>
              <a:gs pos="0">
                <a:schemeClr val="bg1"/>
              </a:gs>
              <a:gs pos="80000">
                <a:schemeClr val="tx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邊形 8"/>
          <p:cNvSpPr/>
          <p:nvPr/>
        </p:nvSpPr>
        <p:spPr>
          <a:xfrm rot="16200000">
            <a:off x="2244778" y="5459807"/>
            <a:ext cx="4979351" cy="756084"/>
          </a:xfrm>
          <a:prstGeom prst="homePlate">
            <a:avLst/>
          </a:prstGeom>
          <a:solidFill>
            <a:srgbClr val="92D050"/>
          </a:solidFill>
          <a:ln w="1809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邊形 7"/>
          <p:cNvSpPr/>
          <p:nvPr/>
        </p:nvSpPr>
        <p:spPr>
          <a:xfrm rot="18771305">
            <a:off x="5979415" y="3157100"/>
            <a:ext cx="7568543" cy="756084"/>
          </a:xfrm>
          <a:prstGeom prst="homePlate">
            <a:avLst/>
          </a:prstGeom>
          <a:solidFill>
            <a:srgbClr val="92D050"/>
          </a:solidFill>
          <a:ln w="1809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邊形 9"/>
          <p:cNvSpPr/>
          <p:nvPr/>
        </p:nvSpPr>
        <p:spPr>
          <a:xfrm>
            <a:off x="1260068" y="9828894"/>
            <a:ext cx="7164796" cy="36004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邊形 10"/>
          <p:cNvSpPr/>
          <p:nvPr/>
        </p:nvSpPr>
        <p:spPr>
          <a:xfrm>
            <a:off x="5112496" y="9468854"/>
            <a:ext cx="4212468" cy="108012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邊形 11"/>
          <p:cNvSpPr/>
          <p:nvPr/>
        </p:nvSpPr>
        <p:spPr>
          <a:xfrm rot="18771305">
            <a:off x="8555038" y="3175494"/>
            <a:ext cx="7568543" cy="415937"/>
          </a:xfrm>
          <a:prstGeom prst="homePlate">
            <a:avLst/>
          </a:prstGeom>
          <a:solidFill>
            <a:srgbClr val="FFFF00"/>
          </a:solidFill>
          <a:ln w="1809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045043" y="5076366"/>
            <a:ext cx="756084" cy="7560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380747" y="685638"/>
            <a:ext cx="15840000" cy="15840000"/>
          </a:xfrm>
          <a:prstGeom prst="ellipse">
            <a:avLst/>
          </a:prstGeom>
          <a:gradFill flip="none" rotWithShape="1">
            <a:gsLst>
              <a:gs pos="96000">
                <a:schemeClr val="bg1"/>
              </a:gs>
              <a:gs pos="100000">
                <a:srgbClr val="FFFFFF"/>
              </a:gs>
              <a:gs pos="9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95000"/>
                  <a:lumOff val="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7812795" y="1115926"/>
            <a:ext cx="14905656" cy="14941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401527" y="1223938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12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56811" y="7812670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9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278291" y="7848674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3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761567" y="14329394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6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133002" y="1958534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1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558211" y="4464298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2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558211" y="11017026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4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073935" y="13443810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5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364250" y="13515818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7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036931" y="11031542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8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19653" y="4500302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10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197171" y="1980022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i="1" dirty="0" smtClean="0">
                <a:latin typeface="SimHei" pitchFamily="49" charset="-122"/>
                <a:ea typeface="SimHei" pitchFamily="49" charset="-122"/>
              </a:rPr>
              <a:t>11</a:t>
            </a:r>
            <a:endParaRPr lang="zh-TW" altLang="en-US" sz="9600" b="1" i="1" dirty="0">
              <a:latin typeface="SimHei" pitchFamily="49" charset="-122"/>
              <a:ea typeface="SimHei" pitchFamily="49" charset="-122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15301627" y="0"/>
            <a:ext cx="36004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900027" y="8604758"/>
            <a:ext cx="28875208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1368079" y="575866"/>
            <a:ext cx="27831092" cy="16129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0297071" y="0"/>
            <a:ext cx="10045116" cy="1728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2664223" y="1403958"/>
            <a:ext cx="27291032" cy="1558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10549099" y="143818"/>
            <a:ext cx="9721080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9578271" y="2881402"/>
            <a:ext cx="11520000" cy="115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7911" y="431850"/>
            <a:ext cx="12817352" cy="7637486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Resolution        	Decimal	Hexadecimal	MB/2b</a:t>
            </a:r>
            <a:endParaRPr lang="en-US" altLang="zh-TW" sz="3200" dirty="0" smtClean="0"/>
          </a:p>
          <a:p>
            <a:r>
              <a:rPr lang="en-US" altLang="zh-TW" sz="3200" dirty="0" smtClean="0"/>
              <a:t>800x480x4         	1536000	</a:t>
            </a:r>
            <a:r>
              <a:rPr lang="en-US" altLang="zh-TW" sz="3200" i="1" dirty="0" smtClean="0"/>
              <a:t>0x177000	4</a:t>
            </a:r>
          </a:p>
          <a:p>
            <a:r>
              <a:rPr lang="en-US" altLang="zh-TW" sz="3200" dirty="0" smtClean="0"/>
              <a:t>800x600x4	1920000	</a:t>
            </a:r>
            <a:r>
              <a:rPr lang="en-US" altLang="zh-TW" sz="3200" i="1" dirty="0" smtClean="0"/>
              <a:t>0x1D4C00	4</a:t>
            </a:r>
          </a:p>
          <a:p>
            <a:r>
              <a:rPr lang="en-US" altLang="zh-TW" sz="3200" dirty="0" smtClean="0"/>
              <a:t>1024x480x4	1966080	</a:t>
            </a:r>
            <a:r>
              <a:rPr lang="en-US" altLang="zh-TW" sz="3200" i="1" dirty="0" smtClean="0"/>
              <a:t>0x1E0000	4</a:t>
            </a:r>
          </a:p>
          <a:p>
            <a:r>
              <a:rPr lang="en-US" altLang="zh-TW" sz="3200" dirty="0" smtClean="0"/>
              <a:t>1024x600x4	2457600	0x258000	5</a:t>
            </a:r>
          </a:p>
          <a:p>
            <a:r>
              <a:rPr lang="en-US" altLang="zh-TW" sz="3200" dirty="0" smtClean="0"/>
              <a:t>1024x768x4	3145728	0x300000	6</a:t>
            </a:r>
          </a:p>
          <a:p>
            <a:r>
              <a:rPr lang="en-US" altLang="zh-TW" sz="3200" dirty="0" smtClean="0"/>
              <a:t>1280x480x4	2457600</a:t>
            </a:r>
            <a:r>
              <a:rPr lang="en-US" altLang="zh-TW" sz="3200" dirty="0"/>
              <a:t>	</a:t>
            </a:r>
            <a:r>
              <a:rPr lang="en-US" altLang="zh-TW" sz="3200" dirty="0" smtClean="0"/>
              <a:t>0x258000	5</a:t>
            </a:r>
            <a:endParaRPr lang="en-US" altLang="zh-TW" sz="3200" dirty="0"/>
          </a:p>
          <a:p>
            <a:r>
              <a:rPr lang="en-US" altLang="zh-TW" sz="3200" dirty="0" smtClean="0"/>
              <a:t>1280x600x4	3072000	0x2EE000	6</a:t>
            </a:r>
          </a:p>
          <a:p>
            <a:r>
              <a:rPr lang="en-US" altLang="zh-TW" sz="3200" dirty="0" smtClean="0"/>
              <a:t>1280x800x4	4096000	0x3E8000	8</a:t>
            </a:r>
          </a:p>
          <a:p>
            <a:r>
              <a:rPr lang="en-US" altLang="zh-TW" sz="3200" dirty="0" smtClean="0"/>
              <a:t>1366x720x4	3934080	0x3C0780	8</a:t>
            </a:r>
          </a:p>
          <a:p>
            <a:r>
              <a:rPr lang="en-US" altLang="zh-TW" sz="3200" dirty="0" smtClean="0"/>
              <a:t>1366x768x4	4196352	0x400800	8.1</a:t>
            </a:r>
            <a:endParaRPr lang="zh-TW" altLang="en-US" sz="3200" dirty="0"/>
          </a:p>
        </p:txBody>
      </p:sp>
      <p:pic>
        <p:nvPicPr>
          <p:cNvPr id="1026" name="Picture 2" descr="C:\Users\general\Desktop\128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7" y="8086601"/>
            <a:ext cx="7380820" cy="91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vesa 1280x720 timing」的圖片搜尋結果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859" y="539862"/>
            <a:ext cx="9469052" cy="698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eneral\Desktop\1366x76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06" y="8280722"/>
            <a:ext cx="7314691" cy="897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862"/>
            <a:ext cx="8328420" cy="731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general\Desktop\tabl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699" y="8176842"/>
            <a:ext cx="13465496" cy="881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0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smtClean="0"/>
              <a:t>always re-compile </a:t>
            </a:r>
            <a:r>
              <a:rPr lang="en-US" altLang="zh-TW" dirty="0" smtClean="0"/>
              <a:t>all</a:t>
            </a:r>
            <a:endParaRPr lang="zh-TW" altLang="en-US" dirty="0"/>
          </a:p>
        </p:txBody>
      </p:sp>
      <p:pic>
        <p:nvPicPr>
          <p:cNvPr id="1026" name="Picture 2" descr="C:\Users\general\Desktop\e2Studio AP note\build refr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334" y="6120885"/>
            <a:ext cx="1115377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eneral\Desktop\e2Studio AP note\C++Build behavi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55" y="3163118"/>
            <a:ext cx="118395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eneral\Desktop\e2Studio AP note\Scan for depend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55" y="9575217"/>
            <a:ext cx="87249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3981563" y="4673935"/>
            <a:ext cx="9699884" cy="2268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3393415" y="4212270"/>
            <a:ext cx="7478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De-click, apply, Click again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25063" y="9575217"/>
            <a:ext cx="4529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De-click, apply, </a:t>
            </a:r>
          </a:p>
          <a:p>
            <a:r>
              <a:rPr lang="en-US" altLang="zh-TW" dirty="0" smtClean="0"/>
              <a:t>Click again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693531" y="10152930"/>
            <a:ext cx="6783560" cy="68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3212984" y="3436241"/>
            <a:ext cx="584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project is copied,</a:t>
            </a:r>
          </a:p>
          <a:p>
            <a:r>
              <a:rPr lang="en-US" altLang="zh-TW" dirty="0" smtClean="0"/>
              <a:t>Check Project Name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20878698" y="4013954"/>
            <a:ext cx="2586314" cy="42998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981563" y="5029753"/>
            <a:ext cx="9699884" cy="2268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eneral\Desktop\e2Studio AP note\make BIN 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30" y="6942187"/>
            <a:ext cx="13723633" cy="558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.BIN is not output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10477091" y="4673935"/>
            <a:ext cx="3204356" cy="61630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3393415" y="4212270"/>
            <a:ext cx="12806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project ever been copied</a:t>
            </a:r>
          </a:p>
          <a:p>
            <a:r>
              <a:rPr lang="en-US" altLang="zh-TW" dirty="0" smtClean="0"/>
              <a:t>Check Project Name whether same as before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/>
          <p:cNvSpPr/>
          <p:nvPr/>
        </p:nvSpPr>
        <p:spPr>
          <a:xfrm>
            <a:off x="9612995" y="2844118"/>
            <a:ext cx="11377264" cy="11521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740787" y="1043918"/>
            <a:ext cx="15120000" cy="15120000"/>
          </a:xfrm>
          <a:prstGeom prst="ellipse">
            <a:avLst/>
          </a:prstGeom>
          <a:noFill/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15301627" y="0"/>
            <a:ext cx="36004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900027" y="8604758"/>
            <a:ext cx="28875208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1368079" y="575866"/>
            <a:ext cx="27831092" cy="16129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10297071" y="0"/>
            <a:ext cx="10045116" cy="1728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 flipV="1">
            <a:off x="2664223" y="1403958"/>
            <a:ext cx="27291032" cy="1558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10549099" y="143818"/>
            <a:ext cx="9721080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604610" y="1223938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12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159894" y="7812670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9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481374" y="7848674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3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941587" y="14329394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6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8336085" y="1958534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1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0761294" y="4464298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2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761294" y="11017026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4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8277018" y="13443810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5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67333" y="13515818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7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240014" y="11031542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8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822736" y="4500302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10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1400254" y="1980022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latin typeface="SimHei" pitchFamily="49" charset="-122"/>
                <a:ea typeface="SimHei" pitchFamily="49" charset="-122"/>
              </a:rPr>
              <a:t>11</a:t>
            </a:r>
            <a:endParaRPr lang="zh-TW" altLang="en-US" sz="9600" b="1" dirty="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/>
          <p:cNvSpPr/>
          <p:nvPr/>
        </p:nvSpPr>
        <p:spPr>
          <a:xfrm>
            <a:off x="17389787" y="3384178"/>
            <a:ext cx="13285476" cy="131054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0" y="3168154"/>
            <a:ext cx="13285476" cy="131054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7380747" y="685638"/>
            <a:ext cx="15840000" cy="15840000"/>
          </a:xfrm>
          <a:prstGeom prst="ellipse">
            <a:avLst/>
          </a:prstGeom>
          <a:gradFill flip="none" rotWithShape="1">
            <a:gsLst>
              <a:gs pos="96000">
                <a:schemeClr val="bg1"/>
              </a:gs>
              <a:gs pos="100000">
                <a:srgbClr val="FFFFFF"/>
              </a:gs>
              <a:gs pos="9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95000"/>
                  <a:lumOff val="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/>
          </a:p>
        </p:txBody>
      </p:sp>
      <p:sp>
        <p:nvSpPr>
          <p:cNvPr id="3" name="橢圓 2"/>
          <p:cNvSpPr/>
          <p:nvPr/>
        </p:nvSpPr>
        <p:spPr>
          <a:xfrm>
            <a:off x="9612995" y="2844118"/>
            <a:ext cx="11377264" cy="115212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329519" y="935906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12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000460" y="770465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9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278291" y="764281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3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725563" y="14257386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6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073935" y="194401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450199" y="428427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2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414195" y="1094501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4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001927" y="1339329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5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341187" y="13357286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7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036931" y="1087301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8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04883" y="4356286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10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089159" y="1872010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11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15301627" y="0"/>
            <a:ext cx="36004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900027" y="8604758"/>
            <a:ext cx="28875208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1368079" y="575866"/>
            <a:ext cx="27831092" cy="16129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10297071" y="0"/>
            <a:ext cx="10045116" cy="1728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2664223" y="1403958"/>
            <a:ext cx="27291032" cy="1558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 flipV="1">
            <a:off x="10549099" y="143818"/>
            <a:ext cx="9721080" cy="1728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380747" y="685638"/>
            <a:ext cx="15840000" cy="15840000"/>
          </a:xfrm>
          <a:prstGeom prst="ellipse">
            <a:avLst/>
          </a:prstGeom>
          <a:gradFill flip="none" rotWithShape="1">
            <a:gsLst>
              <a:gs pos="97000">
                <a:srgbClr val="FFFFFF"/>
              </a:gs>
              <a:gs pos="9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95000"/>
                  <a:lumOff val="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0675263" cy="1728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7380747" y="685638"/>
            <a:ext cx="15840000" cy="15840000"/>
          </a:xfrm>
          <a:prstGeom prst="ellipse">
            <a:avLst/>
          </a:prstGeom>
          <a:gradFill flip="none" rotWithShape="1">
            <a:gsLst>
              <a:gs pos="99000">
                <a:schemeClr val="bg1"/>
              </a:gs>
              <a:gs pos="100000">
                <a:schemeClr val="tx1"/>
              </a:gs>
              <a:gs pos="94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4329519" y="935906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12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00460" y="770465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9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278291" y="764281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3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725563" y="14257386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6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073935" y="194401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450199" y="428427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2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414195" y="1094501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4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001927" y="1339329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5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341187" y="13357286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7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036931" y="1087301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8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04883" y="4356286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10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089159" y="1872010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11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0675263" cy="1728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7380747" y="685638"/>
            <a:ext cx="15840000" cy="15840000"/>
          </a:xfrm>
          <a:prstGeom prst="ellipse">
            <a:avLst/>
          </a:prstGeom>
          <a:gradFill flip="none" rotWithShape="1">
            <a:gsLst>
              <a:gs pos="99000">
                <a:schemeClr val="bg1"/>
              </a:gs>
              <a:gs pos="100000">
                <a:schemeClr val="tx1"/>
              </a:gs>
              <a:gs pos="94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4329519" y="935906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12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00460" y="770465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9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278291" y="764281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3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725563" y="14257386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6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073935" y="194401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450199" y="428427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2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414195" y="1094501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4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001927" y="1339329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5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341187" y="13357286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7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036931" y="1087301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8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04883" y="4356286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10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089159" y="1872010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i="1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11</a:t>
            </a:r>
            <a:endParaRPr lang="zh-TW" altLang="en-US" sz="11500" b="1" i="1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3" y="106266"/>
            <a:ext cx="30675263" cy="1728152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/>
              </a:gs>
              <a:gs pos="100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090570" y="644448"/>
            <a:ext cx="7920000" cy="7920000"/>
          </a:xfrm>
          <a:prstGeom prst="ellipse">
            <a:avLst/>
          </a:prstGeom>
          <a:gradFill flip="none" rotWithShape="1">
            <a:gsLst>
              <a:gs pos="99000">
                <a:schemeClr val="tx2">
                  <a:lumMod val="50000"/>
                </a:schemeClr>
              </a:gs>
              <a:gs pos="94000">
                <a:schemeClr val="tx1"/>
              </a:gs>
              <a:gs pos="84000">
                <a:schemeClr val="tx2">
                  <a:lumMod val="50000"/>
                </a:schemeClr>
              </a:gs>
              <a:gs pos="92000">
                <a:srgbClr val="594949"/>
              </a:gs>
              <a:gs pos="93000">
                <a:srgbClr val="856E6D"/>
              </a:gs>
              <a:gs pos="98000">
                <a:srgbClr val="B1929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  <p:sp>
        <p:nvSpPr>
          <p:cNvPr id="6" name="橢圓 5"/>
          <p:cNvSpPr/>
          <p:nvPr/>
        </p:nvSpPr>
        <p:spPr>
          <a:xfrm>
            <a:off x="7380747" y="685638"/>
            <a:ext cx="15840000" cy="15840000"/>
          </a:xfrm>
          <a:prstGeom prst="ellipse">
            <a:avLst/>
          </a:prstGeom>
          <a:gradFill flip="none" rotWithShape="1">
            <a:gsLst>
              <a:gs pos="99000">
                <a:schemeClr val="tx2">
                  <a:lumMod val="50000"/>
                </a:schemeClr>
              </a:gs>
              <a:gs pos="94000">
                <a:schemeClr val="tx1"/>
              </a:gs>
              <a:gs pos="84000">
                <a:schemeClr val="tx2">
                  <a:lumMod val="50000"/>
                </a:schemeClr>
              </a:gs>
              <a:gs pos="92000">
                <a:srgbClr val="594949"/>
              </a:gs>
              <a:gs pos="93000">
                <a:srgbClr val="856E6D"/>
              </a:gs>
              <a:gs pos="98000">
                <a:srgbClr val="B1929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  <p:sp>
        <p:nvSpPr>
          <p:cNvPr id="7" name="文字方塊 6"/>
          <p:cNvSpPr txBox="1"/>
          <p:nvPr/>
        </p:nvSpPr>
        <p:spPr>
          <a:xfrm>
            <a:off x="14329519" y="935906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12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00460" y="770465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9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278291" y="764281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3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25563" y="14257386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6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073935" y="194401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450199" y="428427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2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414195" y="10945018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4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001927" y="1339329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5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41187" y="13357286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7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36931" y="10873010"/>
            <a:ext cx="9284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8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604883" y="4356286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10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089159" y="1872010"/>
            <a:ext cx="1672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u="sng" dirty="0" smtClean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11</a:t>
            </a:r>
            <a:endParaRPr lang="zh-TW" altLang="en-US" sz="11500" b="1" u="sng" dirty="0">
              <a:solidFill>
                <a:srgbClr val="FF000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090570" y="8353610"/>
            <a:ext cx="7920000" cy="7920000"/>
          </a:xfrm>
          <a:prstGeom prst="ellipse">
            <a:avLst/>
          </a:prstGeom>
          <a:gradFill flip="none" rotWithShape="1">
            <a:gsLst>
              <a:gs pos="99000">
                <a:schemeClr val="tx2">
                  <a:lumMod val="50000"/>
                </a:schemeClr>
              </a:gs>
              <a:gs pos="94000">
                <a:schemeClr val="tx1"/>
              </a:gs>
              <a:gs pos="84000">
                <a:schemeClr val="tx2">
                  <a:lumMod val="50000"/>
                </a:schemeClr>
              </a:gs>
              <a:gs pos="92000">
                <a:srgbClr val="594949"/>
              </a:gs>
              <a:gs pos="93000">
                <a:srgbClr val="856E6D"/>
              </a:gs>
              <a:gs pos="98000">
                <a:srgbClr val="B1929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  <p:sp>
        <p:nvSpPr>
          <p:cNvPr id="21" name="橢圓 20"/>
          <p:cNvSpPr/>
          <p:nvPr/>
        </p:nvSpPr>
        <p:spPr>
          <a:xfrm>
            <a:off x="21048555" y="8199434"/>
            <a:ext cx="7920000" cy="7920000"/>
          </a:xfrm>
          <a:prstGeom prst="ellipse">
            <a:avLst/>
          </a:prstGeom>
          <a:gradFill flip="none" rotWithShape="1">
            <a:gsLst>
              <a:gs pos="99000">
                <a:schemeClr val="tx2">
                  <a:lumMod val="50000"/>
                </a:schemeClr>
              </a:gs>
              <a:gs pos="94000">
                <a:schemeClr val="tx1"/>
              </a:gs>
              <a:gs pos="84000">
                <a:schemeClr val="tx2">
                  <a:lumMod val="50000"/>
                </a:schemeClr>
              </a:gs>
              <a:gs pos="92000">
                <a:srgbClr val="594949"/>
              </a:gs>
              <a:gs pos="93000">
                <a:srgbClr val="856E6D"/>
              </a:gs>
              <a:gs pos="98000">
                <a:srgbClr val="B1929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  <p:sp>
        <p:nvSpPr>
          <p:cNvPr id="22" name="橢圓 21"/>
          <p:cNvSpPr/>
          <p:nvPr/>
        </p:nvSpPr>
        <p:spPr>
          <a:xfrm>
            <a:off x="22746838" y="-13990"/>
            <a:ext cx="7920000" cy="7920000"/>
          </a:xfrm>
          <a:prstGeom prst="ellipse">
            <a:avLst/>
          </a:prstGeom>
          <a:gradFill flip="none" rotWithShape="1">
            <a:gsLst>
              <a:gs pos="99000">
                <a:schemeClr val="tx2">
                  <a:lumMod val="50000"/>
                </a:schemeClr>
              </a:gs>
              <a:gs pos="94000">
                <a:schemeClr val="tx1"/>
              </a:gs>
              <a:gs pos="84000">
                <a:schemeClr val="tx2">
                  <a:lumMod val="50000"/>
                </a:schemeClr>
              </a:gs>
              <a:gs pos="92000">
                <a:srgbClr val="594949"/>
              </a:gs>
              <a:gs pos="93000">
                <a:srgbClr val="856E6D"/>
              </a:gs>
              <a:gs pos="98000">
                <a:srgbClr val="B1929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</p:spTree>
    <p:extLst>
      <p:ext uri="{BB962C8B-B14F-4D97-AF65-F5344CB8AC3E}">
        <p14:creationId xmlns:p14="http://schemas.microsoft.com/office/powerpoint/2010/main" val="12950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215</Words>
  <Application>Microsoft Office PowerPoint</Application>
  <PresentationFormat>自訂</PresentationFormat>
  <Paragraphs>173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Why always re-compile all</vt:lpstr>
      <vt:lpstr>Why .BIN is not output</vt:lpstr>
    </vt:vector>
  </TitlesOfParts>
  <Company>Renesas Technology Taiwan Co.,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General</dc:creator>
  <cp:lastModifiedBy>General Lai</cp:lastModifiedBy>
  <cp:revision>137</cp:revision>
  <dcterms:created xsi:type="dcterms:W3CDTF">2016-05-17T11:41:32Z</dcterms:created>
  <dcterms:modified xsi:type="dcterms:W3CDTF">2017-01-16T01:37:20Z</dcterms:modified>
</cp:coreProperties>
</file>