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2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5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185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7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84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6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1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5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7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3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EB8F82-2CA3-4B22-AB55-676D424FE8B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F3F0-208A-492C-8E7D-C6BA32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1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o8DzHAcOY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45C5-A323-4B88-97BF-0764354D2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Employment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1419E-1FA1-440B-8748-C110DD2A6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Miller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Video link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5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C49F66-E8B2-4595-8EA4-129D1821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Attrition by Job Roles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BF2EB3-8D24-414D-ABA6-FB9C68E7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Sales Representatives have double the attrition rate of the next highest Job Role</a:t>
            </a:r>
          </a:p>
          <a:p>
            <a:r>
              <a:rPr lang="en-US" dirty="0">
                <a:solidFill>
                  <a:srgbClr val="EBEBEB"/>
                </a:solidFill>
              </a:rPr>
              <a:t>Known to be a highly volatile position</a:t>
            </a:r>
          </a:p>
          <a:p>
            <a:r>
              <a:rPr lang="en-US" dirty="0">
                <a:solidFill>
                  <a:srgbClr val="EBEBEB"/>
                </a:solidFill>
              </a:rPr>
              <a:t>Look for ways to retain sales representatives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564A3D9B-A747-43A8-AEC6-7917B519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74" y="459493"/>
            <a:ext cx="5449889" cy="336335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703C476C-7197-46CA-B7D8-24CC600CAC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07"/>
          <a:stretch/>
        </p:blipFill>
        <p:spPr>
          <a:xfrm>
            <a:off x="5553492" y="4060931"/>
            <a:ext cx="6482565" cy="1864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756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AD806-EEF5-4F53-BED8-5A2E2460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55" y="189062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Does commute distance increase attrition?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6B26-E80F-4627-AB46-EF817EBF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56" y="1893236"/>
            <a:ext cx="4830901" cy="46904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Assumptions for test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Different standard deviations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Different sample sizes 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CLT</a:t>
            </a:r>
          </a:p>
          <a:p>
            <a:r>
              <a:rPr lang="en-US" dirty="0">
                <a:solidFill>
                  <a:srgbClr val="EBEBEB"/>
                </a:solidFill>
              </a:rPr>
              <a:t>Conclusion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We are 95% confident that the mean commute distance of employees who left is less than the mean commute distance of employees who remain, p-value = 0.008</a:t>
            </a:r>
          </a:p>
          <a:p>
            <a:r>
              <a:rPr lang="en-US" dirty="0">
                <a:solidFill>
                  <a:srgbClr val="EBEBEB"/>
                </a:solidFill>
              </a:rPr>
              <a:t>Interpretation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Place new locations near employees</a:t>
            </a:r>
          </a:p>
          <a:p>
            <a:pPr lvl="1"/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D277643-B466-40E6-BBBB-F709F9098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77" y="481008"/>
            <a:ext cx="5449889" cy="336335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9664C52-4153-49D4-8D5D-0BDB1B053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76" y="4188822"/>
            <a:ext cx="5453895" cy="20003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5811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64187-C0B0-4966-BE4F-954C2334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21" y="331839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rgbClr val="EBEBEB"/>
                </a:solidFill>
              </a:rPr>
              <a:t>Do non-exempt employees have lower job satisfaction?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89FC-DEC3-4381-9A39-B8727C317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55" y="1816931"/>
            <a:ext cx="4473245" cy="46012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Permutation test shows observed difference is not significant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Randomly assigned ranks for both types of employees 20,000 times and observed a difference in means as extreme or more extreme about 6,500 times, p-value = 0.32875</a:t>
            </a:r>
          </a:p>
          <a:p>
            <a:r>
              <a:rPr lang="en-US" dirty="0">
                <a:solidFill>
                  <a:srgbClr val="EBEBEB"/>
                </a:solidFill>
              </a:rPr>
              <a:t>Wilcoxon rank sum test also fails to reject the null that the difference in centers, median in this case, is different than 0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DAB064A-7D4F-410E-A7FD-6FCCD7C54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72" y="566714"/>
            <a:ext cx="5449889" cy="336335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B6E2C7-EF32-4936-912E-156E6EF71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287" y="4364529"/>
            <a:ext cx="6173061" cy="1838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239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013F7-9F99-48E9-BD71-AE4A8FE7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54" y="232499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rgbClr val="EBEBEB"/>
                </a:solidFill>
              </a:rPr>
              <a:t>Classification : Logistic Regression w/ Stepwise Selection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3AC5-7D06-4407-9F27-260C4C35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1654630"/>
            <a:ext cx="4624251" cy="50509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Stepwise selection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Adds variables to the model one by one and if the variable reduces the AIC(good) keeps the variable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After each variable is added, test other variables still in the model to see if removing them reduces AIC and if it does, that variable is removed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Resulting model had very high specificity but moderate sensitivity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392FCF4-3675-406E-8E25-EFB1974D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68" y="647698"/>
            <a:ext cx="5121336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8995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013F7-9F99-48E9-BD71-AE4A8FE7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54" y="232499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rgbClr val="EBEBEB"/>
                </a:solidFill>
              </a:rPr>
              <a:t>Classification : KNN 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3AC5-7D06-4407-9F27-260C4C35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1143000"/>
            <a:ext cx="4624251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K represents the number of “neighbors” used to classify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Very low specificity signifying the model is very poor at identifying employees who leave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Could be due to the large number of categorical variables in dataset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304BDFF-36AE-4ECF-A5EF-A13FA6A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846" y="232499"/>
            <a:ext cx="3609356" cy="6476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5935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013F7-9F99-48E9-BD71-AE4A8FE7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3" y="179439"/>
            <a:ext cx="5166406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rgbClr val="EBEBEB"/>
                </a:solidFill>
              </a:rPr>
              <a:t>Classification : Naïve Bayes 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3AC5-7D06-4407-9F27-260C4C35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572" y="785949"/>
            <a:ext cx="4624251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Predicts classification based off probabilities, bayes </a:t>
            </a:r>
            <a:r>
              <a:rPr lang="en-US" sz="1700" dirty="0" err="1">
                <a:solidFill>
                  <a:srgbClr val="EBEBEB"/>
                </a:solidFill>
              </a:rPr>
              <a:t>thereom</a:t>
            </a:r>
            <a:endParaRPr lang="en-US" sz="17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Most robust model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EBEBEB"/>
                </a:solidFill>
              </a:rPr>
              <a:t>Predicts positive and negative values more equally than the other models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Recommended model when predicting Monthly Income going forward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3EA7496-6860-469F-A208-4000699C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5" y="2806567"/>
            <a:ext cx="2222062" cy="1244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46055-0AE9-4765-992F-712778E4D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692" y="200608"/>
            <a:ext cx="3154254" cy="6490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33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013F7-9F99-48E9-BD71-AE4A8FE7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13" y="143372"/>
            <a:ext cx="5572587" cy="1321234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EBEBEB"/>
                </a:solidFill>
              </a:rPr>
              <a:t>Linear Regression w/ Stepwise Selection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3AC5-7D06-4407-9F27-260C4C35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1266738"/>
            <a:ext cx="5854086" cy="5301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Reduces the sum of squared residuals</a:t>
            </a:r>
          </a:p>
          <a:p>
            <a:r>
              <a:rPr lang="en-US" dirty="0">
                <a:solidFill>
                  <a:srgbClr val="FFFFFF"/>
                </a:solidFill>
              </a:rPr>
              <a:t>Adjusted R-squared of 95.24% would indicate model does a very good job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Verified on test set</a:t>
            </a:r>
          </a:p>
          <a:p>
            <a:r>
              <a:rPr lang="en-US" dirty="0">
                <a:solidFill>
                  <a:srgbClr val="FFFFFF"/>
                </a:solidFill>
              </a:rPr>
              <a:t>Example interpretation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When all other variables are 0, the mean of the distribution of Monthly Income for an employee with a Job Level of 5 is expect to be $11,210.62 more than an employee with a Job Level of 1</a:t>
            </a:r>
          </a:p>
          <a:p>
            <a:r>
              <a:rPr lang="en-US" dirty="0">
                <a:solidFill>
                  <a:srgbClr val="FFFFFF"/>
                </a:solidFill>
              </a:rPr>
              <a:t>About 66% lower than the target RMSE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text, plaque, screenshot&#10;&#10;Description automatically generated">
            <a:extLst>
              <a:ext uri="{FF2B5EF4-FFF2-40B4-BE49-F238E27FC236}">
                <a16:creationId xmlns:a16="http://schemas.microsoft.com/office/drawing/2014/main" id="{C8E181EA-8830-4FC1-9DDB-B9D59E43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47" y="1752353"/>
            <a:ext cx="5559240" cy="39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400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3420</TotalTime>
  <Words>381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Employment Analysis Project</vt:lpstr>
      <vt:lpstr>Attrition by Job Roles</vt:lpstr>
      <vt:lpstr>Does commute distance increase attrition?</vt:lpstr>
      <vt:lpstr>Do non-exempt employees have lower job satisfaction?</vt:lpstr>
      <vt:lpstr>Classification : Logistic Regression w/ Stepwise Selection</vt:lpstr>
      <vt:lpstr>Classification : KNN </vt:lpstr>
      <vt:lpstr>Classification : Naïve Bayes </vt:lpstr>
      <vt:lpstr>Linear Regression w/ Stepwise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6306 – For Live Session Assignment #1</dc:title>
  <dc:creator>Miller, Logan</dc:creator>
  <cp:lastModifiedBy>Miller, Logan</cp:lastModifiedBy>
  <cp:revision>25</cp:revision>
  <dcterms:created xsi:type="dcterms:W3CDTF">2021-04-26T05:19:07Z</dcterms:created>
  <dcterms:modified xsi:type="dcterms:W3CDTF">2021-08-08T10:55:57Z</dcterms:modified>
</cp:coreProperties>
</file>