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9" r:id="rId13"/>
    <p:sldId id="266" r:id="rId14"/>
    <p:sldId id="267" r:id="rId15"/>
    <p:sldId id="271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80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5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510C1-5B6A-424F-98B0-DD7FC8672BBD}" type="datetimeFigureOut">
              <a:rPr lang="en-GB" smtClean="0"/>
              <a:pPr/>
              <a:t>20/10/2020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F064B-AC14-43FA-B2DC-2C3667944FB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72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F064B-AC14-43FA-B2DC-2C3667944FB1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F064B-AC14-43FA-B2DC-2C3667944FB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F064B-AC14-43FA-B2DC-2C3667944FB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F064B-AC14-43FA-B2DC-2C3667944FB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F064B-AC14-43FA-B2DC-2C3667944FB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F064B-AC14-43FA-B2DC-2C3667944FB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F064B-AC14-43FA-B2DC-2C3667944FB1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F064B-AC14-43FA-B2DC-2C3667944FB1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F064B-AC14-43FA-B2DC-2C3667944FB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F064B-AC14-43FA-B2DC-2C3667944FB1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F064B-AC14-43FA-B2DC-2C3667944FB1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F064B-AC14-43FA-B2DC-2C3667944FB1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F064B-AC14-43FA-B2DC-2C3667944FB1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F064B-AC14-43FA-B2DC-2C3667944FB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F064B-AC14-43FA-B2DC-2C3667944FB1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F064B-AC14-43FA-B2DC-2C3667944FB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7D290233-0DD1-4A80-BB1E-9ADC3556DBB6}" type="datetimeFigureOut">
              <a:rPr lang="en-US" smtClean="0"/>
              <a:pPr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2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53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45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88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92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19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34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7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1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10/20/20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3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10/20/20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4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10/20/20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5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2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4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290233-0DD1-4A80-BB1E-9ADC3556DBB6}" type="datetimeFigureOut">
              <a:rPr lang="en-US" smtClean="0"/>
              <a:pPr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92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Verification Techniques</a:t>
            </a:r>
            <a:br>
              <a:rPr lang="en-US" dirty="0"/>
            </a:br>
            <a:r>
              <a:rPr lang="en-US" dirty="0"/>
              <a:t>The Elevator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Gordon J. Pace and Christian Colombo</a:t>
            </a:r>
          </a:p>
          <a:p>
            <a:r>
              <a:rPr lang="en-US" dirty="0"/>
              <a:t>University of Malta</a:t>
            </a:r>
          </a:p>
          <a:p>
            <a:endParaRPr lang="en-US" dirty="0"/>
          </a:p>
          <a:p>
            <a:r>
              <a:rPr lang="en-US" dirty="0"/>
              <a:t>October 2020</a:t>
            </a:r>
          </a:p>
        </p:txBody>
      </p:sp>
    </p:spTree>
    <p:extLst>
      <p:ext uri="{BB962C8B-B14F-4D97-AF65-F5344CB8AC3E}">
        <p14:creationId xmlns:p14="http://schemas.microsoft.com/office/powerpoint/2010/main" val="296257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elevator system has the following </a:t>
            </a:r>
            <a:r>
              <a:rPr lang="en-GB" b="1" dirty="0"/>
              <a:t>buttons</a:t>
            </a:r>
            <a:r>
              <a:rPr lang="en-GB" dirty="0"/>
              <a:t>:</a:t>
            </a:r>
          </a:p>
          <a:p>
            <a:pPr lvl="0"/>
            <a:r>
              <a:rPr lang="en-GB" dirty="0"/>
              <a:t>elevator summoning (1 at each floor)</a:t>
            </a:r>
          </a:p>
          <a:p>
            <a:pPr lvl="0"/>
            <a:r>
              <a:rPr lang="en-GB" dirty="0"/>
              <a:t>elevator floor request (1 per floor in each elevator)</a:t>
            </a:r>
          </a:p>
          <a:p>
            <a:pPr lvl="0"/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The elevator system has the following </a:t>
            </a:r>
            <a:r>
              <a:rPr lang="en-GB" b="1" dirty="0"/>
              <a:t>sensors</a:t>
            </a:r>
            <a:r>
              <a:rPr lang="en-GB" dirty="0"/>
              <a:t>: </a:t>
            </a:r>
          </a:p>
          <a:p>
            <a:pPr lvl="0"/>
            <a:r>
              <a:rPr lang="en-GB" dirty="0"/>
              <a:t>door is open/close</a:t>
            </a:r>
          </a:p>
          <a:p>
            <a:pPr lvl="0"/>
            <a:r>
              <a:rPr lang="en-GB" dirty="0"/>
              <a:t>elevator is stationary/moving</a:t>
            </a:r>
          </a:p>
          <a:p>
            <a:pPr lvl="0"/>
            <a:r>
              <a:rPr lang="en-GB" dirty="0"/>
              <a:t>elevator is at a particular floor</a:t>
            </a:r>
          </a:p>
          <a:p>
            <a:pPr lvl="0"/>
            <a:r>
              <a:rPr lang="en-GB" dirty="0"/>
              <a:t>elevator is in between floors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The elevator system has the following </a:t>
            </a:r>
            <a:r>
              <a:rPr lang="en-GB" b="1" dirty="0"/>
              <a:t>control signals</a:t>
            </a:r>
            <a:r>
              <a:rPr lang="en-GB" dirty="0"/>
              <a:t>:</a:t>
            </a:r>
          </a:p>
          <a:p>
            <a:pPr lvl="0"/>
            <a:r>
              <a:rPr lang="en-GB" dirty="0"/>
              <a:t>open/close door</a:t>
            </a:r>
          </a:p>
          <a:p>
            <a:pPr lvl="0"/>
            <a:r>
              <a:rPr lang="en-GB" dirty="0"/>
              <a:t>go up/down</a:t>
            </a:r>
          </a:p>
          <a:p>
            <a:pPr lvl="0"/>
            <a:r>
              <a:rPr lang="en-GB" dirty="0"/>
              <a:t>stop</a:t>
            </a:r>
          </a:p>
          <a:p>
            <a:pPr lvl="0"/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elevator never moves up/down when the door is not closed</a:t>
            </a:r>
          </a:p>
          <a:p>
            <a:pPr lvl="0"/>
            <a:r>
              <a:rPr lang="en-GB" dirty="0"/>
              <a:t>elevator never attempts to go above the topmost floor/below the lowermost floor</a:t>
            </a:r>
          </a:p>
          <a:p>
            <a:pPr lvl="0"/>
            <a:r>
              <a:rPr lang="en-GB" dirty="0"/>
              <a:t>elevator never moves unless a button press occurs which has not yet been serviced</a:t>
            </a:r>
          </a:p>
          <a:p>
            <a:pPr lvl="0"/>
            <a:r>
              <a:rPr lang="en-GB" dirty="0"/>
              <a:t>elevator never stops in between floors</a:t>
            </a:r>
          </a:p>
          <a:p>
            <a:pPr lvl="0"/>
            <a:r>
              <a:rPr lang="en-GB" dirty="0"/>
              <a:t>elevator doors are only opened once the elevator reaches a floor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Temporal Properties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685608"/>
            <a:ext cx="7345363" cy="5032691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when a button (summon or floor request) is pressed, the elevator eventually services the request (Model checking only)</a:t>
            </a:r>
          </a:p>
          <a:p>
            <a:pPr lvl="0"/>
            <a:r>
              <a:rPr lang="en-GB" dirty="0"/>
              <a:t>multiple presses of the same button in between servicing are considered as a single request</a:t>
            </a:r>
          </a:p>
          <a:p>
            <a:pPr lvl="0"/>
            <a:r>
              <a:rPr lang="en-GB" dirty="0"/>
              <a:t>if an elevator is moving through a floor for which a summons button has been pressed, the elevator should service that floor. Otherwise, the elevator closest to the requested floor should service it.</a:t>
            </a:r>
          </a:p>
          <a:p>
            <a:pPr lvl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Temporal Properties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685608"/>
            <a:ext cx="7345363" cy="5032691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door opening/closing signals always alternate each other; there should never be two consecutive door opening/two consecutive door closing.</a:t>
            </a:r>
          </a:p>
          <a:p>
            <a:pPr lvl="0"/>
            <a:r>
              <a:rPr lang="en-GB" dirty="0"/>
              <a:t>if the summon button is pressed for a floor where the door is closing, the door should open again</a:t>
            </a:r>
          </a:p>
          <a:p>
            <a:r>
              <a:rPr lang="en-GB" dirty="0"/>
              <a:t>if the summon button is held down on a floor where the door is not closed, then the door should open and remain open (while the button is held down)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Real-Time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upon a request, after the door closes, the elevator starts moving in less than 3 seconds</a:t>
            </a:r>
          </a:p>
          <a:p>
            <a:pPr lvl="0"/>
            <a:r>
              <a:rPr lang="en-GB" dirty="0"/>
              <a:t>after the door has been open for 3 seconds, it closes automatically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1029" y="957943"/>
            <a:ext cx="2569028" cy="5185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6346371" y="2579914"/>
            <a:ext cx="2345418" cy="1186543"/>
          </a:xfrm>
          <a:prstGeom prst="wedgeRoundRectCallout">
            <a:avLst>
              <a:gd name="adj1" fmla="val -85347"/>
              <a:gd name="adj2" fmla="val -3933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Elevator initial state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1029" y="957943"/>
            <a:ext cx="2569028" cy="5185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Up Arrow 4"/>
          <p:cNvSpPr/>
          <p:nvPr/>
        </p:nvSpPr>
        <p:spPr>
          <a:xfrm rot="19275684">
            <a:off x="3421581" y="2993571"/>
            <a:ext cx="446314" cy="446315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ular Callout 5"/>
          <p:cNvSpPr/>
          <p:nvPr/>
        </p:nvSpPr>
        <p:spPr>
          <a:xfrm>
            <a:off x="6346371" y="2579914"/>
            <a:ext cx="2345418" cy="1186543"/>
          </a:xfrm>
          <a:prstGeom prst="wedgeRoundRectCallout">
            <a:avLst>
              <a:gd name="adj1" fmla="val -165641"/>
              <a:gd name="adj2" fmla="val 8371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Summon elevator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9325" y="873036"/>
            <a:ext cx="2617561" cy="519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ular Callout 6"/>
          <p:cNvSpPr/>
          <p:nvPr/>
        </p:nvSpPr>
        <p:spPr>
          <a:xfrm>
            <a:off x="6346371" y="2579914"/>
            <a:ext cx="2345418" cy="1186543"/>
          </a:xfrm>
          <a:prstGeom prst="wedgeRoundRectCallout">
            <a:avLst>
              <a:gd name="adj1" fmla="val -85347"/>
              <a:gd name="adj2" fmla="val -3933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Lift 1 starts moving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2329" y="697753"/>
            <a:ext cx="2542915" cy="519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6346371" y="2579914"/>
            <a:ext cx="2345418" cy="1186543"/>
          </a:xfrm>
          <a:prstGeom prst="wedgeRoundRectCallout">
            <a:avLst>
              <a:gd name="adj1" fmla="val -85347"/>
              <a:gd name="adj2" fmla="val -3933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Lift 1 arrives and stops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6343" y="1006787"/>
            <a:ext cx="2558143" cy="515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6346371" y="2579914"/>
            <a:ext cx="2345418" cy="1186543"/>
          </a:xfrm>
          <a:prstGeom prst="wedgeRoundRectCallout">
            <a:avLst>
              <a:gd name="adj1" fmla="val -85347"/>
              <a:gd name="adj2" fmla="val -3933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Lift 1 opens door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2329" y="697753"/>
            <a:ext cx="2542915" cy="519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Up Arrow 4"/>
          <p:cNvSpPr/>
          <p:nvPr/>
        </p:nvSpPr>
        <p:spPr>
          <a:xfrm rot="19275684">
            <a:off x="5032881" y="5674338"/>
            <a:ext cx="446314" cy="446315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ular Callout 5"/>
          <p:cNvSpPr/>
          <p:nvPr/>
        </p:nvSpPr>
        <p:spPr>
          <a:xfrm>
            <a:off x="6346371" y="4223657"/>
            <a:ext cx="2345418" cy="1186543"/>
          </a:xfrm>
          <a:prstGeom prst="wedgeRoundRectCallout">
            <a:avLst>
              <a:gd name="adj1" fmla="val -93701"/>
              <a:gd name="adj2" fmla="val 9828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requests floor 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8629" y="620486"/>
            <a:ext cx="2558142" cy="5203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6346371" y="3298372"/>
            <a:ext cx="2345418" cy="1186543"/>
          </a:xfrm>
          <a:prstGeom prst="wedgeRoundRectCallout">
            <a:avLst>
              <a:gd name="adj1" fmla="val -93701"/>
              <a:gd name="adj2" fmla="val 9828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Elevator moves to floor 0, stops and opens door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Exercise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you mention some properties?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{88D7F980-815B-CE4B-947F-4957E0111863}tf10001058</Template>
  <TotalTime>16231</TotalTime>
  <Words>410</Words>
  <Application>Microsoft Macintosh PowerPoint</Application>
  <PresentationFormat>On-screen Show (4:3)</PresentationFormat>
  <Paragraphs>62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Verification Techniques The Elevator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</vt:lpstr>
      <vt:lpstr>Understanding the System</vt:lpstr>
      <vt:lpstr>Understanding the System</vt:lpstr>
      <vt:lpstr>Understanding the System</vt:lpstr>
      <vt:lpstr>Invariants</vt:lpstr>
      <vt:lpstr>Temporal Properties (1)</vt:lpstr>
      <vt:lpstr>Temporal Properties (2)</vt:lpstr>
      <vt:lpstr>Real-Time Properties</vt:lpstr>
    </vt:vector>
  </TitlesOfParts>
  <Company>University of Malta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Verification From theory to practice and back</dc:title>
  <dc:creator>Gordon J Pace</dc:creator>
  <cp:lastModifiedBy>Christian Colombo</cp:lastModifiedBy>
  <cp:revision>236</cp:revision>
  <dcterms:created xsi:type="dcterms:W3CDTF">2013-06-11T16:54:58Z</dcterms:created>
  <dcterms:modified xsi:type="dcterms:W3CDTF">2020-10-20T05:25:03Z</dcterms:modified>
</cp:coreProperties>
</file>