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DF2"/>
    <a:srgbClr val="1A5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824FA-0D1A-4918-A0FF-2C6E9DA7FDB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D32C-EB61-4A59-BB0F-14C29EC21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8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 userDrawn="1"/>
        </p:nvSpPr>
        <p:spPr bwMode="gray">
          <a:xfrm>
            <a:off x="0" y="1922472"/>
            <a:ext cx="9144000" cy="2794881"/>
          </a:xfrm>
          <a:prstGeom prst="rect">
            <a:avLst/>
          </a:prstGeom>
          <a:solidFill>
            <a:srgbClr val="1A578E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6050" y="2126112"/>
            <a:ext cx="602615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422" y="5108585"/>
            <a:ext cx="3146778" cy="14873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778" y="2352746"/>
            <a:ext cx="2028472" cy="20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720000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2057400" cy="365125"/>
          </a:xfrm>
        </p:spPr>
        <p:txBody>
          <a:bodyPr/>
          <a:lstStyle/>
          <a:p>
            <a:fld id="{1D574A89-1C21-47A5-BFFE-25704E1067FF}" type="datetime2">
              <a:rPr lang="zh-CN" altLang="en-US" smtClean="0"/>
              <a:t>2016年3月2日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1"/>
            <a:ext cx="2057400" cy="3651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720000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2057400" cy="365125"/>
          </a:xfrm>
        </p:spPr>
        <p:txBody>
          <a:bodyPr/>
          <a:lstStyle/>
          <a:p>
            <a:fld id="{277991A7-AFB9-405C-AE17-0D4312BCDE0D}" type="datetime2">
              <a:rPr lang="zh-CN" altLang="en-US" smtClean="0"/>
              <a:t>2016年3月2日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356351"/>
            <a:ext cx="2057400" cy="3651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0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66400"/>
            <a:ext cx="2057400" cy="365125"/>
          </a:xfrm>
        </p:spPr>
        <p:txBody>
          <a:bodyPr/>
          <a:lstStyle/>
          <a:p>
            <a:fld id="{DD4FB5F3-1C7A-4471-AA47-E11F13C49A85}" type="datetime2">
              <a:rPr lang="zh-CN" altLang="en-US" smtClean="0"/>
              <a:t>2016年3月2日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66400"/>
            <a:ext cx="3086100" cy="365125"/>
          </a:xfrm>
        </p:spPr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366400"/>
            <a:ext cx="2057400" cy="3651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0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371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97C-0E38-4539-B279-7B14CFDD37F2}" type="datetime2">
              <a:rPr lang="zh-CN" altLang="en-US" smtClean="0"/>
              <a:t>2016年3月2日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8" y="63717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598" y="6371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第</a:t>
            </a:r>
            <a:fld id="{F32BF765-E295-4AB7-920A-FF7CD9B73238}" type="slidenum">
              <a:rPr lang="zh-CN" altLang="en-US" smtClean="0"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7" name="Rectangle 26"/>
          <p:cNvSpPr>
            <a:spLocks noChangeArrowheads="1"/>
          </p:cNvSpPr>
          <p:nvPr userDrawn="1"/>
        </p:nvSpPr>
        <p:spPr bwMode="gray">
          <a:xfrm>
            <a:off x="628649" y="365126"/>
            <a:ext cx="8515349" cy="1336319"/>
          </a:xfrm>
          <a:prstGeom prst="rect">
            <a:avLst/>
          </a:prstGeom>
          <a:solidFill>
            <a:srgbClr val="1A578E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336172"/>
            <a:ext cx="1369890" cy="1369890"/>
          </a:xfrm>
          <a:prstGeom prst="rect">
            <a:avLst/>
          </a:prstGeom>
        </p:spPr>
      </p:pic>
      <p:sp>
        <p:nvSpPr>
          <p:cNvPr id="9" name="Rectangle 164"/>
          <p:cNvSpPr>
            <a:spLocks noChangeArrowheads="1"/>
          </p:cNvSpPr>
          <p:nvPr userDrawn="1"/>
        </p:nvSpPr>
        <p:spPr bwMode="gray">
          <a:xfrm>
            <a:off x="0" y="6732233"/>
            <a:ext cx="9143999" cy="136525"/>
          </a:xfrm>
          <a:prstGeom prst="rect">
            <a:avLst/>
          </a:prstGeom>
          <a:solidFill>
            <a:srgbClr val="1A5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42" y="1747069"/>
            <a:ext cx="1212114" cy="7929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虚拟化实现原理：地址虚拟化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E6D-F113-41BA-999C-163C4D6F987C}" type="datetime2">
              <a:rPr lang="zh-CN" altLang="en-US" smtClean="0"/>
              <a:t>2016年3月2日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工学硕士毕业答辩</a:t>
            </a:r>
            <a:r>
              <a:rPr lang="en-US" altLang="zh-CN" smtClean="0"/>
              <a:t>@USTC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F32BF765-E295-4AB7-920A-FF7CD9B73238}" type="slidenum">
              <a:rPr lang="zh-CN" altLang="en-US" smtClean="0"/>
              <a:pPr/>
              <a:t>1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2768265" y="3800308"/>
            <a:ext cx="3826043" cy="194410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91739" y="2941059"/>
            <a:ext cx="1179095" cy="4932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E-OVX</a:t>
            </a:r>
            <a:endParaRPr lang="zh-CN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5722" y="4039940"/>
            <a:ext cx="288758" cy="2887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59651" y="5078664"/>
            <a:ext cx="288758" cy="2887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95847" y="4059994"/>
            <a:ext cx="288758" cy="2887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14898" y="5078664"/>
            <a:ext cx="288758" cy="2887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57718" y="4457037"/>
            <a:ext cx="396035" cy="396035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16101" y="4457037"/>
            <a:ext cx="396035" cy="396035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8203" y="4455439"/>
            <a:ext cx="734163" cy="3976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2710" y="48536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用户</a:t>
            </a:r>
            <a:endParaRPr lang="en-US" altLang="zh-CN" sz="2000" dirty="0" smtClean="0">
              <a:latin typeface="+mn-ea"/>
            </a:endParaRPr>
          </a:p>
        </p:txBody>
      </p:sp>
      <p:cxnSp>
        <p:nvCxnSpPr>
          <p:cNvPr id="25" name="直接箭头连接符 24"/>
          <p:cNvCxnSpPr>
            <a:stCxn id="21" idx="6"/>
            <a:endCxn id="17" idx="1"/>
          </p:cNvCxnSpPr>
          <p:nvPr/>
        </p:nvCxnSpPr>
        <p:spPr>
          <a:xfrm>
            <a:off x="1282366" y="4654256"/>
            <a:ext cx="1275352" cy="79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3"/>
          </p:cNvCxnSpPr>
          <p:nvPr/>
        </p:nvCxnSpPr>
        <p:spPr>
          <a:xfrm>
            <a:off x="6912136" y="4655055"/>
            <a:ext cx="11219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0"/>
          </p:cNvCxnSpPr>
          <p:nvPr/>
        </p:nvCxnSpPr>
        <p:spPr>
          <a:xfrm flipH="1" flipV="1">
            <a:off x="4230100" y="3433845"/>
            <a:ext cx="1" cy="60609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0100" y="2488870"/>
            <a:ext cx="0" cy="45218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40225" y="2483859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3" idx="0"/>
          </p:cNvCxnSpPr>
          <p:nvPr/>
        </p:nvCxnSpPr>
        <p:spPr>
          <a:xfrm>
            <a:off x="5040225" y="3446385"/>
            <a:ext cx="1" cy="61360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21397" y="2414516"/>
            <a:ext cx="74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虚拟地址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3958" y="4123918"/>
            <a:ext cx="59602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虚拟地址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33" name="文本框 37"/>
          <p:cNvSpPr txBox="1"/>
          <p:nvPr/>
        </p:nvSpPr>
        <p:spPr>
          <a:xfrm>
            <a:off x="7163254" y="4070279"/>
            <a:ext cx="638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00B0F0"/>
                </a:solidFill>
              </a:rPr>
              <a:t>虚拟地址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54483" y="3363912"/>
            <a:ext cx="70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物理地址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90797" y="49055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用户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040999" y="4440688"/>
            <a:ext cx="734163" cy="3976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云形标注 42"/>
          <p:cNvSpPr/>
          <p:nvPr/>
        </p:nvSpPr>
        <p:spPr>
          <a:xfrm>
            <a:off x="6536599" y="5453654"/>
            <a:ext cx="1595637" cy="674683"/>
          </a:xfrm>
          <a:prstGeom prst="cloudCallout">
            <a:avLst>
              <a:gd name="adj1" fmla="val -38075"/>
              <a:gd name="adj2" fmla="val -1318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边界交换机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云形标注 43"/>
          <p:cNvSpPr/>
          <p:nvPr/>
        </p:nvSpPr>
        <p:spPr>
          <a:xfrm>
            <a:off x="1160098" y="5453654"/>
            <a:ext cx="1595637" cy="674683"/>
          </a:xfrm>
          <a:prstGeom prst="cloudCallout">
            <a:avLst>
              <a:gd name="adj1" fmla="val 46071"/>
              <a:gd name="adj2" fmla="val -135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边界交换机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5" name="Group 25"/>
          <p:cNvGrpSpPr>
            <a:grpSpLocks/>
          </p:cNvGrpSpPr>
          <p:nvPr/>
        </p:nvGrpSpPr>
        <p:grpSpPr bwMode="auto">
          <a:xfrm>
            <a:off x="712865" y="3606502"/>
            <a:ext cx="404838" cy="496710"/>
            <a:chOff x="2111" y="2247"/>
            <a:chExt cx="592" cy="1034"/>
          </a:xfrm>
        </p:grpSpPr>
        <p:sp>
          <p:nvSpPr>
            <p:cNvPr id="46" name="Freeform 26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>
                <a:gd name="T0" fmla="*/ 168 w 320"/>
                <a:gd name="T1" fmla="*/ 1 h 479"/>
                <a:gd name="T2" fmla="*/ 148 w 320"/>
                <a:gd name="T3" fmla="*/ 33 h 479"/>
                <a:gd name="T4" fmla="*/ 127 w 320"/>
                <a:gd name="T5" fmla="*/ 1 h 479"/>
                <a:gd name="T6" fmla="*/ 70 w 320"/>
                <a:gd name="T7" fmla="*/ 17 h 479"/>
                <a:gd name="T8" fmla="*/ 1 w 320"/>
                <a:gd name="T9" fmla="*/ 174 h 479"/>
                <a:gd name="T10" fmla="*/ 36 w 320"/>
                <a:gd name="T11" fmla="*/ 213 h 479"/>
                <a:gd name="T12" fmla="*/ 86 w 320"/>
                <a:gd name="T13" fmla="*/ 57 h 479"/>
                <a:gd name="T14" fmla="*/ 14 w 320"/>
                <a:gd name="T15" fmla="*/ 411 h 479"/>
                <a:gd name="T16" fmla="*/ 34 w 320"/>
                <a:gd name="T17" fmla="*/ 466 h 479"/>
                <a:gd name="T18" fmla="*/ 133 w 320"/>
                <a:gd name="T19" fmla="*/ 440 h 479"/>
                <a:gd name="T20" fmla="*/ 147 w 320"/>
                <a:gd name="T21" fmla="*/ 232 h 479"/>
                <a:gd name="T22" fmla="*/ 169 w 320"/>
                <a:gd name="T23" fmla="*/ 439 h 479"/>
                <a:gd name="T24" fmla="*/ 262 w 320"/>
                <a:gd name="T25" fmla="*/ 468 h 479"/>
                <a:gd name="T26" fmla="*/ 282 w 320"/>
                <a:gd name="T27" fmla="*/ 407 h 479"/>
                <a:gd name="T28" fmla="*/ 210 w 320"/>
                <a:gd name="T29" fmla="*/ 57 h 479"/>
                <a:gd name="T30" fmla="*/ 230 w 320"/>
                <a:gd name="T31" fmla="*/ 135 h 479"/>
                <a:gd name="T32" fmla="*/ 281 w 320"/>
                <a:gd name="T33" fmla="*/ 236 h 479"/>
                <a:gd name="T34" fmla="*/ 295 w 320"/>
                <a:gd name="T35" fmla="*/ 162 h 479"/>
                <a:gd name="T36" fmla="*/ 216 w 320"/>
                <a:gd name="T37" fmla="*/ 8 h 479"/>
                <a:gd name="T38" fmla="*/ 168 w 320"/>
                <a:gd name="T39" fmla="*/ 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27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上凸带形 47"/>
          <p:cNvSpPr/>
          <p:nvPr/>
        </p:nvSpPr>
        <p:spPr>
          <a:xfrm>
            <a:off x="2558785" y="4235526"/>
            <a:ext cx="377624" cy="126000"/>
          </a:xfrm>
          <a:prstGeom prst="ribbon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凸带形 48"/>
          <p:cNvSpPr/>
          <p:nvPr/>
        </p:nvSpPr>
        <p:spPr>
          <a:xfrm>
            <a:off x="651076" y="2080658"/>
            <a:ext cx="377624" cy="235215"/>
          </a:xfrm>
          <a:prstGeom prst="ribbon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080420" y="2030465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Packet In</a:t>
            </a:r>
            <a:endParaRPr lang="zh-CN" altLang="en-US" dirty="0"/>
          </a:p>
        </p:txBody>
      </p:sp>
      <p:sp>
        <p:nvSpPr>
          <p:cNvPr id="51" name="竖卷形 50"/>
          <p:cNvSpPr/>
          <p:nvPr/>
        </p:nvSpPr>
        <p:spPr>
          <a:xfrm>
            <a:off x="628651" y="2483859"/>
            <a:ext cx="339974" cy="309396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80420" y="2472146"/>
            <a:ext cx="11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FlowMod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竖卷形 52"/>
          <p:cNvSpPr/>
          <p:nvPr/>
        </p:nvSpPr>
        <p:spPr>
          <a:xfrm>
            <a:off x="3773078" y="1939009"/>
            <a:ext cx="175311" cy="204540"/>
          </a:xfrm>
          <a:prstGeom prst="verticalScroll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Group 25"/>
          <p:cNvGrpSpPr>
            <a:grpSpLocks/>
          </p:cNvGrpSpPr>
          <p:nvPr/>
        </p:nvGrpSpPr>
        <p:grpSpPr bwMode="auto">
          <a:xfrm>
            <a:off x="2577914" y="3606502"/>
            <a:ext cx="404838" cy="496710"/>
            <a:chOff x="2111" y="2247"/>
            <a:chExt cx="592" cy="1034"/>
          </a:xfrm>
          <a:solidFill>
            <a:srgbClr val="FF0000"/>
          </a:solidFill>
        </p:grpSpPr>
        <p:sp>
          <p:nvSpPr>
            <p:cNvPr id="55" name="Freeform 26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>
                <a:gd name="T0" fmla="*/ 168 w 320"/>
                <a:gd name="T1" fmla="*/ 1 h 479"/>
                <a:gd name="T2" fmla="*/ 148 w 320"/>
                <a:gd name="T3" fmla="*/ 33 h 479"/>
                <a:gd name="T4" fmla="*/ 127 w 320"/>
                <a:gd name="T5" fmla="*/ 1 h 479"/>
                <a:gd name="T6" fmla="*/ 70 w 320"/>
                <a:gd name="T7" fmla="*/ 17 h 479"/>
                <a:gd name="T8" fmla="*/ 1 w 320"/>
                <a:gd name="T9" fmla="*/ 174 h 479"/>
                <a:gd name="T10" fmla="*/ 36 w 320"/>
                <a:gd name="T11" fmla="*/ 213 h 479"/>
                <a:gd name="T12" fmla="*/ 86 w 320"/>
                <a:gd name="T13" fmla="*/ 57 h 479"/>
                <a:gd name="T14" fmla="*/ 14 w 320"/>
                <a:gd name="T15" fmla="*/ 411 h 479"/>
                <a:gd name="T16" fmla="*/ 34 w 320"/>
                <a:gd name="T17" fmla="*/ 466 h 479"/>
                <a:gd name="T18" fmla="*/ 133 w 320"/>
                <a:gd name="T19" fmla="*/ 440 h 479"/>
                <a:gd name="T20" fmla="*/ 147 w 320"/>
                <a:gd name="T21" fmla="*/ 232 h 479"/>
                <a:gd name="T22" fmla="*/ 169 w 320"/>
                <a:gd name="T23" fmla="*/ 439 h 479"/>
                <a:gd name="T24" fmla="*/ 262 w 320"/>
                <a:gd name="T25" fmla="*/ 468 h 479"/>
                <a:gd name="T26" fmla="*/ 282 w 320"/>
                <a:gd name="T27" fmla="*/ 407 h 479"/>
                <a:gd name="T28" fmla="*/ 210 w 320"/>
                <a:gd name="T29" fmla="*/ 57 h 479"/>
                <a:gd name="T30" fmla="*/ 230 w 320"/>
                <a:gd name="T31" fmla="*/ 135 h 479"/>
                <a:gd name="T32" fmla="*/ 281 w 320"/>
                <a:gd name="T33" fmla="*/ 236 h 479"/>
                <a:gd name="T34" fmla="*/ 295 w 320"/>
                <a:gd name="T35" fmla="*/ 162 h 479"/>
                <a:gd name="T36" fmla="*/ 216 w 320"/>
                <a:gd name="T37" fmla="*/ 8 h 479"/>
                <a:gd name="T38" fmla="*/ 168 w 320"/>
                <a:gd name="T39" fmla="*/ 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dist="71842" dir="135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9050" cmpd="sng">
                  <a:solidFill>
                    <a:srgbClr val="FFFFFF">
                      <a:alpha val="70000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27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grpFill/>
            <a:ln>
              <a:noFill/>
            </a:ln>
            <a:effectLst>
              <a:outerShdw dist="71842" dir="135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FFFFFF">
                      <a:alpha val="70000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竖卷形 56"/>
          <p:cNvSpPr/>
          <p:nvPr/>
        </p:nvSpPr>
        <p:spPr>
          <a:xfrm>
            <a:off x="5362823" y="1928195"/>
            <a:ext cx="175311" cy="204540"/>
          </a:xfrm>
          <a:prstGeom prst="verticalScroll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竖卷形 58"/>
          <p:cNvSpPr/>
          <p:nvPr/>
        </p:nvSpPr>
        <p:spPr>
          <a:xfrm>
            <a:off x="5362822" y="3049364"/>
            <a:ext cx="175311" cy="204540"/>
          </a:xfrm>
          <a:prstGeom prst="verticalScroll">
            <a:avLst/>
          </a:prstGeom>
          <a:gradFill>
            <a:gsLst>
              <a:gs pos="0">
                <a:srgbClr val="FF0000"/>
              </a:gs>
              <a:gs pos="100000">
                <a:srgbClr val="00B0F0"/>
              </a:gs>
            </a:gsLst>
            <a:lin ang="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竖卷形 60"/>
          <p:cNvSpPr/>
          <p:nvPr/>
        </p:nvSpPr>
        <p:spPr>
          <a:xfrm>
            <a:off x="3685422" y="3085436"/>
            <a:ext cx="175311" cy="204540"/>
          </a:xfrm>
          <a:prstGeom prst="verticalScroll">
            <a:avLst/>
          </a:prstGeom>
          <a:gradFill>
            <a:gsLst>
              <a:gs pos="0">
                <a:srgbClr val="FF0000"/>
              </a:gs>
              <a:gs pos="100000">
                <a:srgbClr val="00B0F0"/>
              </a:gs>
            </a:gsLst>
            <a:lin ang="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25"/>
          <p:cNvGrpSpPr>
            <a:grpSpLocks/>
          </p:cNvGrpSpPr>
          <p:nvPr/>
        </p:nvGrpSpPr>
        <p:grpSpPr bwMode="auto">
          <a:xfrm>
            <a:off x="6456692" y="3664277"/>
            <a:ext cx="404838" cy="496710"/>
            <a:chOff x="2111" y="2247"/>
            <a:chExt cx="592" cy="1034"/>
          </a:xfrm>
        </p:grpSpPr>
        <p:sp>
          <p:nvSpPr>
            <p:cNvPr id="63" name="Freeform 26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>
                <a:gd name="T0" fmla="*/ 168 w 320"/>
                <a:gd name="T1" fmla="*/ 1 h 479"/>
                <a:gd name="T2" fmla="*/ 148 w 320"/>
                <a:gd name="T3" fmla="*/ 33 h 479"/>
                <a:gd name="T4" fmla="*/ 127 w 320"/>
                <a:gd name="T5" fmla="*/ 1 h 479"/>
                <a:gd name="T6" fmla="*/ 70 w 320"/>
                <a:gd name="T7" fmla="*/ 17 h 479"/>
                <a:gd name="T8" fmla="*/ 1 w 320"/>
                <a:gd name="T9" fmla="*/ 174 h 479"/>
                <a:gd name="T10" fmla="*/ 36 w 320"/>
                <a:gd name="T11" fmla="*/ 213 h 479"/>
                <a:gd name="T12" fmla="*/ 86 w 320"/>
                <a:gd name="T13" fmla="*/ 57 h 479"/>
                <a:gd name="T14" fmla="*/ 14 w 320"/>
                <a:gd name="T15" fmla="*/ 411 h 479"/>
                <a:gd name="T16" fmla="*/ 34 w 320"/>
                <a:gd name="T17" fmla="*/ 466 h 479"/>
                <a:gd name="T18" fmla="*/ 133 w 320"/>
                <a:gd name="T19" fmla="*/ 440 h 479"/>
                <a:gd name="T20" fmla="*/ 147 w 320"/>
                <a:gd name="T21" fmla="*/ 232 h 479"/>
                <a:gd name="T22" fmla="*/ 169 w 320"/>
                <a:gd name="T23" fmla="*/ 439 h 479"/>
                <a:gd name="T24" fmla="*/ 262 w 320"/>
                <a:gd name="T25" fmla="*/ 468 h 479"/>
                <a:gd name="T26" fmla="*/ 282 w 320"/>
                <a:gd name="T27" fmla="*/ 407 h 479"/>
                <a:gd name="T28" fmla="*/ 210 w 320"/>
                <a:gd name="T29" fmla="*/ 57 h 479"/>
                <a:gd name="T30" fmla="*/ 230 w 320"/>
                <a:gd name="T31" fmla="*/ 135 h 479"/>
                <a:gd name="T32" fmla="*/ 281 w 320"/>
                <a:gd name="T33" fmla="*/ 236 h 479"/>
                <a:gd name="T34" fmla="*/ 295 w 320"/>
                <a:gd name="T35" fmla="*/ 162 h 479"/>
                <a:gd name="T36" fmla="*/ 216 w 320"/>
                <a:gd name="T37" fmla="*/ 8 h 479"/>
                <a:gd name="T38" fmla="*/ 168 w 320"/>
                <a:gd name="T39" fmla="*/ 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27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89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20278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11406 -0.1618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-0.16181 L 0.12118 -0.330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0.00764 0.1673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0.11215 0.161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0087 0.168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14027 0.158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500"/>
                            </p:stCondLst>
                            <p:childTnLst>
                              <p:par>
                                <p:cTn id="6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96296E-6 L 0.02604 0.09004 L 0.05209 2.96296E-6 L 0.07952 0.09004 L 0.10677 2.96296E-6 L 0.13247 0.09004 L 0.1599 2.96296E-6 L 0.18577 0.09004 L 0.2132 2.96296E-6 L 0.24063 0.09004 L 0.2665 2.96296E-6 L 0.29393 0.09004 L 0.31962 2.96296E-6 L 0.34688 0.09004 L 0.37431 2.96296E-6 L 0.40035 0.09004 L 0.42778 2.96296E-6 " pathEditMode="relative" rAng="0" ptsTypes="AAAAAAAAAAAAAAAAA">
                                      <p:cBhvr>
                                        <p:cTn id="77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8959 -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8" grpId="3" animBg="1"/>
      <p:bldP spid="53" grpId="0" animBg="1"/>
      <p:bldP spid="53" grpId="1" animBg="1"/>
      <p:bldP spid="53" grpId="2" animBg="1"/>
      <p:bldP spid="57" grpId="0" animBg="1"/>
      <p:bldP spid="57" grpId="1" animBg="1"/>
      <p:bldP spid="57" grpId="2" animBg="1"/>
      <p:bldP spid="57" grpId="3" animBg="1"/>
      <p:bldP spid="59" grpId="0" animBg="1"/>
      <p:bldP spid="59" grpId="1" animBg="1"/>
      <p:bldP spid="59" grpId="2" animBg="1"/>
      <p:bldP spid="61" grpId="0" animBg="1"/>
      <p:bldP spid="61" grpId="1" animBg="1"/>
      <p:bldP spid="61" grpId="2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63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虚拟化实现原理：地址虚拟化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 Gong</dc:creator>
  <cp:lastModifiedBy>long gong</cp:lastModifiedBy>
  <cp:revision>48</cp:revision>
  <dcterms:created xsi:type="dcterms:W3CDTF">2015-04-21T06:43:42Z</dcterms:created>
  <dcterms:modified xsi:type="dcterms:W3CDTF">2016-03-02T19:46:54Z</dcterms:modified>
</cp:coreProperties>
</file>