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76" r:id="rId2"/>
    <p:sldId id="27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DF2"/>
    <a:srgbClr val="1A5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824FA-0D1A-4918-A0FF-2C6E9DA7FDB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D32C-EB61-4A59-BB0F-14C29EC21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8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 userDrawn="1"/>
        </p:nvSpPr>
        <p:spPr bwMode="gray">
          <a:xfrm>
            <a:off x="0" y="1922472"/>
            <a:ext cx="9144000" cy="2794881"/>
          </a:xfrm>
          <a:prstGeom prst="rect">
            <a:avLst/>
          </a:prstGeom>
          <a:solidFill>
            <a:srgbClr val="1A578E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6050" y="2126112"/>
            <a:ext cx="602615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422" y="5108585"/>
            <a:ext cx="3146778" cy="14873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778" y="2352746"/>
            <a:ext cx="2028472" cy="20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720000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2057400" cy="365125"/>
          </a:xfrm>
        </p:spPr>
        <p:txBody>
          <a:bodyPr/>
          <a:lstStyle/>
          <a:p>
            <a:fld id="{1D574A89-1C21-47A5-BFFE-25704E1067FF}" type="datetime2">
              <a:rPr lang="zh-CN" altLang="en-US" smtClean="0"/>
              <a:t>2016年3月2日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1"/>
            <a:ext cx="2057400" cy="3651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720000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2057400" cy="365125"/>
          </a:xfrm>
        </p:spPr>
        <p:txBody>
          <a:bodyPr/>
          <a:lstStyle/>
          <a:p>
            <a:fld id="{277991A7-AFB9-405C-AE17-0D4312BCDE0D}" type="datetime2">
              <a:rPr lang="zh-CN" altLang="en-US" smtClean="0"/>
              <a:t>2016年3月2日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356351"/>
            <a:ext cx="2057400" cy="3651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0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66400"/>
            <a:ext cx="2057400" cy="365125"/>
          </a:xfrm>
        </p:spPr>
        <p:txBody>
          <a:bodyPr/>
          <a:lstStyle/>
          <a:p>
            <a:fld id="{DD4FB5F3-1C7A-4471-AA47-E11F13C49A85}" type="datetime2">
              <a:rPr lang="zh-CN" altLang="en-US" smtClean="0"/>
              <a:t>2016年3月2日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66400"/>
            <a:ext cx="3086100" cy="365125"/>
          </a:xfrm>
        </p:spPr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366400"/>
            <a:ext cx="2057400" cy="3651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0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371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97C-0E38-4539-B279-7B14CFDD37F2}" type="datetime2">
              <a:rPr lang="zh-CN" altLang="en-US" smtClean="0"/>
              <a:t>2016年3月2日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8" y="63717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598" y="6371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7" name="Rectangle 26"/>
          <p:cNvSpPr>
            <a:spLocks noChangeArrowheads="1"/>
          </p:cNvSpPr>
          <p:nvPr userDrawn="1"/>
        </p:nvSpPr>
        <p:spPr bwMode="gray">
          <a:xfrm>
            <a:off x="628649" y="365126"/>
            <a:ext cx="8515349" cy="1336319"/>
          </a:xfrm>
          <a:prstGeom prst="rect">
            <a:avLst/>
          </a:prstGeom>
          <a:solidFill>
            <a:srgbClr val="1A578E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336172"/>
            <a:ext cx="1369890" cy="1369890"/>
          </a:xfrm>
          <a:prstGeom prst="rect">
            <a:avLst/>
          </a:prstGeom>
        </p:spPr>
      </p:pic>
      <p:sp>
        <p:nvSpPr>
          <p:cNvPr id="9" name="Rectangle 164"/>
          <p:cNvSpPr>
            <a:spLocks noChangeArrowheads="1"/>
          </p:cNvSpPr>
          <p:nvPr userDrawn="1"/>
        </p:nvSpPr>
        <p:spPr bwMode="gray">
          <a:xfrm>
            <a:off x="0" y="6732233"/>
            <a:ext cx="9143999" cy="136525"/>
          </a:xfrm>
          <a:prstGeom prst="rect">
            <a:avLst/>
          </a:prstGeom>
          <a:solidFill>
            <a:srgbClr val="1A5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84343" y="4357780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虚拟化实现原理：拓扑虚拟化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5C9B-D8C7-411F-B39E-44FABF030BE2}" type="datetime2">
              <a:rPr lang="zh-CN" altLang="en-US" smtClean="0"/>
              <a:t>2016年3月2日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F32BF765-E295-4AB7-920A-FF7CD9B73238}" type="slidenum">
              <a:rPr lang="zh-CN" altLang="en-US" smtClean="0"/>
              <a:pPr/>
              <a:t>1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42" y="1862817"/>
            <a:ext cx="890210" cy="7929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56695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vs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87534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7" idx="0"/>
            <a:endCxn id="8" idx="1"/>
          </p:cNvCxnSpPr>
          <p:nvPr/>
        </p:nvCxnSpPr>
        <p:spPr>
          <a:xfrm flipV="1">
            <a:off x="1028700" y="4542975"/>
            <a:ext cx="1355643" cy="9404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46677" y="3266030"/>
            <a:ext cx="1568623" cy="637200"/>
          </a:xfrm>
          <a:prstGeom prst="rect">
            <a:avLst/>
          </a:prstGeom>
          <a:solidFill>
            <a:srgbClr val="FFC000"/>
          </a:solidFill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</a:rPr>
              <a:t>拓展的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</a:rPr>
              <a:t>OVX</a:t>
            </a:r>
            <a:endParaRPr lang="zh-CN" altLang="en-US" sz="2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56198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84343" y="4848742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84343" y="598596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991542" y="4848742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4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91542" y="598596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5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25541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6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6" idx="0"/>
          </p:cNvCxnSpPr>
          <p:nvPr/>
        </p:nvCxnSpPr>
        <p:spPr>
          <a:xfrm flipV="1">
            <a:off x="1728203" y="5033937"/>
            <a:ext cx="649268" cy="449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8" idx="1"/>
          </p:cNvCxnSpPr>
          <p:nvPr/>
        </p:nvCxnSpPr>
        <p:spPr>
          <a:xfrm>
            <a:off x="1728203" y="5853811"/>
            <a:ext cx="656140" cy="31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656348" y="5219132"/>
            <a:ext cx="0" cy="766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3"/>
            <a:endCxn id="19" idx="1"/>
          </p:cNvCxnSpPr>
          <p:nvPr/>
        </p:nvCxnSpPr>
        <p:spPr>
          <a:xfrm>
            <a:off x="2928353" y="5033937"/>
            <a:ext cx="10631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3"/>
            <a:endCxn id="20" idx="1"/>
          </p:cNvCxnSpPr>
          <p:nvPr/>
        </p:nvCxnSpPr>
        <p:spPr>
          <a:xfrm>
            <a:off x="2928353" y="6171156"/>
            <a:ext cx="10631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263547" y="5219132"/>
            <a:ext cx="0" cy="766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3"/>
            <a:endCxn id="21" idx="0"/>
          </p:cNvCxnSpPr>
          <p:nvPr/>
        </p:nvCxnSpPr>
        <p:spPr>
          <a:xfrm>
            <a:off x="4535552" y="5033937"/>
            <a:ext cx="761994" cy="449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" idx="3"/>
            <a:endCxn id="21" idx="2"/>
          </p:cNvCxnSpPr>
          <p:nvPr/>
        </p:nvCxnSpPr>
        <p:spPr>
          <a:xfrm flipV="1">
            <a:off x="4535552" y="5853811"/>
            <a:ext cx="761994" cy="31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3"/>
          </p:cNvCxnSpPr>
          <p:nvPr/>
        </p:nvCxnSpPr>
        <p:spPr>
          <a:xfrm>
            <a:off x="2928353" y="4542975"/>
            <a:ext cx="313118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9" idx="0"/>
          </p:cNvCxnSpPr>
          <p:nvPr/>
        </p:nvCxnSpPr>
        <p:spPr>
          <a:xfrm>
            <a:off x="6059539" y="4542975"/>
            <a:ext cx="0" cy="9404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虚拟化实现原理：拓扑虚拟化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3039-3DDD-4B53-8BBA-E7CD02120A39}" type="datetime2">
              <a:rPr lang="zh-CN" altLang="en-US" smtClean="0"/>
              <a:t>2016年3月2日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F32BF765-E295-4AB7-920A-FF7CD9B73238}" type="slidenum">
              <a:rPr lang="zh-CN" altLang="en-US" smtClean="0"/>
              <a:pPr/>
              <a:t>2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42" y="1862817"/>
            <a:ext cx="890210" cy="7929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56695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vs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84343" y="4357780"/>
            <a:ext cx="544010" cy="37039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87534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7" idx="0"/>
            <a:endCxn id="8" idx="1"/>
          </p:cNvCxnSpPr>
          <p:nvPr/>
        </p:nvCxnSpPr>
        <p:spPr>
          <a:xfrm flipV="1">
            <a:off x="1028700" y="4542975"/>
            <a:ext cx="1355643" cy="9404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01320" y="3268455"/>
            <a:ext cx="1714030" cy="637200"/>
          </a:xfrm>
          <a:prstGeom prst="rect">
            <a:avLst/>
          </a:prstGeom>
          <a:solidFill>
            <a:srgbClr val="FFC000"/>
          </a:solidFill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</a:rPr>
              <a:t>拓展的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</a:rPr>
              <a:t>OVX</a:t>
            </a:r>
            <a:endParaRPr lang="zh-CN" altLang="en-US" sz="2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56198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84343" y="4848742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84343" y="598596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991542" y="4848742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4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91542" y="598596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5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25541" y="5483421"/>
            <a:ext cx="544010" cy="370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ps</a:t>
            </a:r>
            <a:r>
              <a:rPr lang="en-US" altLang="zh-CN" sz="1600" baseline="-25000" dirty="0">
                <a:solidFill>
                  <a:schemeClr val="tx1"/>
                </a:solidFill>
              </a:rPr>
              <a:t>6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6" idx="0"/>
          </p:cNvCxnSpPr>
          <p:nvPr/>
        </p:nvCxnSpPr>
        <p:spPr>
          <a:xfrm flipV="1">
            <a:off x="1728203" y="5033937"/>
            <a:ext cx="649268" cy="449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8" idx="1"/>
          </p:cNvCxnSpPr>
          <p:nvPr/>
        </p:nvCxnSpPr>
        <p:spPr>
          <a:xfrm>
            <a:off x="1728203" y="5853811"/>
            <a:ext cx="656140" cy="31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656348" y="5219132"/>
            <a:ext cx="0" cy="766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3"/>
            <a:endCxn id="19" idx="1"/>
          </p:cNvCxnSpPr>
          <p:nvPr/>
        </p:nvCxnSpPr>
        <p:spPr>
          <a:xfrm>
            <a:off x="2928353" y="5033937"/>
            <a:ext cx="10631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3"/>
            <a:endCxn id="20" idx="1"/>
          </p:cNvCxnSpPr>
          <p:nvPr/>
        </p:nvCxnSpPr>
        <p:spPr>
          <a:xfrm>
            <a:off x="2928353" y="6171156"/>
            <a:ext cx="10631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263547" y="5219132"/>
            <a:ext cx="0" cy="766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3"/>
            <a:endCxn id="21" idx="0"/>
          </p:cNvCxnSpPr>
          <p:nvPr/>
        </p:nvCxnSpPr>
        <p:spPr>
          <a:xfrm>
            <a:off x="4535552" y="5033937"/>
            <a:ext cx="761994" cy="449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" idx="3"/>
            <a:endCxn id="21" idx="2"/>
          </p:cNvCxnSpPr>
          <p:nvPr/>
        </p:nvCxnSpPr>
        <p:spPr>
          <a:xfrm flipV="1">
            <a:off x="4535552" y="5853811"/>
            <a:ext cx="761994" cy="31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3"/>
          </p:cNvCxnSpPr>
          <p:nvPr/>
        </p:nvCxnSpPr>
        <p:spPr>
          <a:xfrm>
            <a:off x="2928353" y="4542975"/>
            <a:ext cx="313118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9" idx="0"/>
          </p:cNvCxnSpPr>
          <p:nvPr/>
        </p:nvCxnSpPr>
        <p:spPr>
          <a:xfrm>
            <a:off x="6059539" y="4542975"/>
            <a:ext cx="0" cy="9404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38493" y="2008563"/>
            <a:ext cx="18766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Packet Out + LLDP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6" idx="2"/>
          </p:cNvCxnSpPr>
          <p:nvPr/>
        </p:nvCxnSpPr>
        <p:spPr>
          <a:xfrm flipH="1">
            <a:off x="2656348" y="2655778"/>
            <a:ext cx="1780299" cy="17020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上凸带形 44"/>
          <p:cNvSpPr/>
          <p:nvPr/>
        </p:nvSpPr>
        <p:spPr>
          <a:xfrm>
            <a:off x="461491" y="2110055"/>
            <a:ext cx="377624" cy="126356"/>
          </a:xfrm>
          <a:prstGeom prst="ribbon2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凸带形 48"/>
          <p:cNvSpPr/>
          <p:nvPr/>
        </p:nvSpPr>
        <p:spPr>
          <a:xfrm>
            <a:off x="4519840" y="2655778"/>
            <a:ext cx="377624" cy="108598"/>
          </a:xfrm>
          <a:prstGeom prst="ribbon2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凸带形 31"/>
          <p:cNvSpPr/>
          <p:nvPr/>
        </p:nvSpPr>
        <p:spPr>
          <a:xfrm>
            <a:off x="486769" y="2547179"/>
            <a:ext cx="377624" cy="126000"/>
          </a:xfrm>
          <a:prstGeom prst="ribbon2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34944" y="2416812"/>
            <a:ext cx="17051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Packet In + LLDP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801320" y="2854345"/>
            <a:ext cx="810101" cy="307777"/>
            <a:chOff x="6801320" y="2854345"/>
            <a:chExt cx="810101" cy="307777"/>
          </a:xfrm>
        </p:grpSpPr>
        <p:sp>
          <p:nvSpPr>
            <p:cNvPr id="36" name="上凸带形 35"/>
            <p:cNvSpPr/>
            <p:nvPr/>
          </p:nvSpPr>
          <p:spPr>
            <a:xfrm>
              <a:off x="6801320" y="2953934"/>
              <a:ext cx="377624" cy="108598"/>
            </a:xfrm>
            <a:prstGeom prst="ribbon2">
              <a:avLst/>
            </a:prstGeom>
            <a:solidFill>
              <a:srgbClr val="FF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14325" y="2854345"/>
              <a:ext cx="397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vs</a:t>
              </a:r>
              <a:r>
                <a:rPr lang="en-US" altLang="zh-CN" sz="1400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sz="14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10249" y="2854345"/>
            <a:ext cx="810101" cy="307777"/>
            <a:chOff x="6801320" y="2854345"/>
            <a:chExt cx="810101" cy="307777"/>
          </a:xfrm>
        </p:grpSpPr>
        <p:sp>
          <p:nvSpPr>
            <p:cNvPr id="43" name="上凸带形 42"/>
            <p:cNvSpPr/>
            <p:nvPr/>
          </p:nvSpPr>
          <p:spPr>
            <a:xfrm>
              <a:off x="6801320" y="2953934"/>
              <a:ext cx="377624" cy="108598"/>
            </a:xfrm>
            <a:prstGeom prst="ribbon2">
              <a:avLst/>
            </a:prstGeom>
            <a:solidFill>
              <a:srgbClr val="FF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14325" y="2854345"/>
              <a:ext cx="397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vs</a:t>
              </a:r>
              <a:r>
                <a:rPr lang="en-US" altLang="zh-CN" sz="1400" baseline="-25000" dirty="0" smtClean="0">
                  <a:solidFill>
                    <a:srgbClr val="FF0000"/>
                  </a:solidFill>
                </a:rPr>
                <a:t>3</a:t>
              </a:r>
              <a:endParaRPr lang="zh-CN" altLang="en-US" sz="14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20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5.55556E-7 0.00023 C -0.00278 0.00463 -0.00538 0.01018 -0.00851 0.01481 C -0.00955 0.0169 -0.01128 0.01736 -0.01215 0.01944 C -0.02153 0.04653 -0.00972 0.02407 -0.01701 0.03704 L -0.01944 0.05023 C -0.02049 0.05579 -0.02066 0.05926 -0.02309 0.06366 C -0.02934 0.07523 -0.0243 0.06157 -0.02917 0.07245 C -0.03385 0.0831 -0.02899 0.07569 -0.03507 0.08333 C -0.03594 0.08565 -0.03663 0.08819 -0.03767 0.09005 C -0.03941 0.09421 -0.04219 0.09676 -0.04375 0.10139 C -0.04618 0.10764 -0.04635 0.10903 -0.04983 0.11435 C -0.05104 0.11597 -0.05226 0.11713 -0.05347 0.11875 C -0.05746 0.12477 -0.05608 0.12569 -0.06076 0.12986 C -0.0618 0.13102 -0.06424 0.13194 -0.06424 0.13287 L 0.18021 0.12986 " pathEditMode="relative" rAng="0" ptsTypes="AAAAAAAAAAAAAAAA">
                                      <p:cBhvr>
                                        <p:cTn id="6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0868 -0.099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30816 -0.13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90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宋体</vt:lpstr>
      <vt:lpstr>Arial</vt:lpstr>
      <vt:lpstr>Calibri</vt:lpstr>
      <vt:lpstr>Calibri Light</vt:lpstr>
      <vt:lpstr>Office 主题</vt:lpstr>
      <vt:lpstr>虚拟化实现原理：拓扑虚拟化</vt:lpstr>
      <vt:lpstr>虚拟化实现原理：拓扑虚拟化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 Gong</dc:creator>
  <cp:lastModifiedBy>long gong</cp:lastModifiedBy>
  <cp:revision>47</cp:revision>
  <dcterms:created xsi:type="dcterms:W3CDTF">2015-04-21T06:43:42Z</dcterms:created>
  <dcterms:modified xsi:type="dcterms:W3CDTF">2016-03-02T19:47:42Z</dcterms:modified>
</cp:coreProperties>
</file>