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85" r:id="rId4"/>
    <p:sldId id="259" r:id="rId5"/>
    <p:sldId id="262" r:id="rId6"/>
    <p:sldId id="286" r:id="rId7"/>
    <p:sldId id="288" r:id="rId8"/>
    <p:sldId id="290" r:id="rId9"/>
    <p:sldId id="287" r:id="rId10"/>
    <p:sldId id="261" r:id="rId11"/>
    <p:sldId id="280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Nixie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43725F-063D-4053-98E7-C8E059EB96DC}">
  <a:tblStyle styleId="{C143725F-063D-4053-98E7-C8E059EB9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8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39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53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7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43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95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250" y="2076886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Cofre Eletrônico Digital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099850" y="5831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494147" y="1228475"/>
            <a:ext cx="6155706" cy="3420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pt-BR" sz="18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lang="pt-BR" sz="18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sz="1800" dirty="0"/>
              <a:t>Bom desempenho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sz="1800" dirty="0"/>
              <a:t>Baixo Custo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sz="1800" dirty="0"/>
              <a:t>Possibilidade de Agregar novas API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O sistema tornou se viável para possíveis aplicações.</a:t>
            </a:r>
            <a:endParaRPr sz="1800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50"/>
            <a:ext cx="53361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Obrigado</a:t>
            </a:r>
            <a:r>
              <a:rPr lang="en" sz="8000" dirty="0"/>
              <a:t>!</a:t>
            </a:r>
            <a:endParaRPr sz="8000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Perguntas</a:t>
            </a:r>
            <a:r>
              <a:rPr lang="en" sz="3600" b="1" dirty="0"/>
              <a:t>?</a:t>
            </a: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471116" y="738062"/>
            <a:ext cx="63645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 dirty="0"/>
              <a:t>Alunos: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87907" y="2195642"/>
            <a:ext cx="860174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Paulo Ricardo Dutra Ribeiro da Silva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Vinicius da Silva Dias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668365" y="87436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Iniciando o Projeto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287906" y="2240625"/>
            <a:ext cx="2497823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Problema</a:t>
            </a:r>
            <a:endParaRPr b="1" dirty="0"/>
          </a:p>
          <a:p>
            <a:pPr marL="0" lvl="0" indent="0" algn="just">
              <a:buNone/>
            </a:pPr>
            <a:r>
              <a:rPr lang="pt-BR" dirty="0"/>
              <a:t>Os cofres utilizados nos blocos do CCT da UFRR guardam as chaves e kits das salas. </a:t>
            </a:r>
          </a:p>
          <a:p>
            <a:pPr marL="0" lvl="0" indent="0" algn="just">
              <a:buNone/>
            </a:pPr>
            <a:r>
              <a:rPr lang="pt-BR" dirty="0"/>
              <a:t>Porém os cofres possuem senha única e não possui registro de uso.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3114932" y="2237780"/>
            <a:ext cx="2497822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Justificativa</a:t>
            </a:r>
            <a:endParaRPr b="1" dirty="0"/>
          </a:p>
          <a:p>
            <a:pPr marL="139700" indent="0" algn="just">
              <a:buNone/>
            </a:pPr>
            <a:r>
              <a:rPr lang="pt-BR" dirty="0"/>
              <a:t>O controle de acesso de usuários permite um controle de uso do cofre e prevenirá eventuais usos indevidos do mesmo, tornando o sistema mais seguro. 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5941957" y="2282073"/>
            <a:ext cx="2497821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Objetivos</a:t>
            </a:r>
            <a:endParaRPr b="1" dirty="0"/>
          </a:p>
          <a:p>
            <a:pPr marL="139700" indent="0" algn="just">
              <a:buNone/>
            </a:pPr>
            <a:r>
              <a:rPr lang="pt-BR" dirty="0"/>
              <a:t>Desenvolver um cofre eletrônico digital que controle o acesso de usuários e contenha uma senha individual, bem como permitir o uso do mesmo por professores convidados por meio de cartões de acesso.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17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56CD676E-71CC-45B9-9366-DE1D91AA0F4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" t="5676" r="6166" b="4952"/>
          <a:stretch/>
        </p:blipFill>
        <p:spPr bwMode="auto">
          <a:xfrm>
            <a:off x="13557" y="-13649"/>
            <a:ext cx="9130443" cy="5143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4372439" y="2878537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Simulação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4670804" y="3752573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dirty="0"/>
              <a:t>Como o </a:t>
            </a:r>
            <a:r>
              <a:rPr lang="pt-BR" dirty="0" err="1"/>
              <a:t>TinkerCard</a:t>
            </a:r>
            <a:r>
              <a:rPr lang="pt-BR" dirty="0"/>
              <a:t> não possui o ESP foi utilizado o Arduino, sem prejuízo aos resultados.</a:t>
            </a:r>
          </a:p>
        </p:txBody>
      </p:sp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B60FE4E-211F-40C5-B576-120F77959836}"/>
              </a:ext>
            </a:extLst>
          </p:cNvPr>
          <p:cNvPicPr/>
          <p:nvPr/>
        </p:nvPicPr>
        <p:blipFill rotWithShape="1">
          <a:blip r:embed="rId3"/>
          <a:srcRect l="25846" t="20837" r="38392" b="21916"/>
          <a:stretch/>
        </p:blipFill>
        <p:spPr bwMode="auto">
          <a:xfrm>
            <a:off x="430946" y="1589615"/>
            <a:ext cx="3774440" cy="3398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AC30F-D0C2-470A-8EFB-E580DC832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21" t="34809" r="1921" b="9785"/>
          <a:stretch/>
        </p:blipFill>
        <p:spPr>
          <a:xfrm>
            <a:off x="5341116" y="518615"/>
            <a:ext cx="2541215" cy="14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D47BC9-8193-4CF6-8273-69CC789F9A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7" y="0"/>
            <a:ext cx="8147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367959" y="1860482"/>
            <a:ext cx="3251541" cy="2779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19BBD5"/>
                </a:solidFill>
              </a:rPr>
              <a:t>Firebase</a:t>
            </a:r>
            <a:endParaRPr sz="2400" b="1" dirty="0">
              <a:solidFill>
                <a:srgbClr val="19BBD5"/>
              </a:solidFill>
            </a:endParaRPr>
          </a:p>
          <a:p>
            <a:pPr marL="285750" indent="-285750"/>
            <a:r>
              <a:rPr lang="pt-BR" sz="1800" dirty="0"/>
              <a:t>Sistema de cadastro de usuários;</a:t>
            </a:r>
          </a:p>
          <a:p>
            <a:pPr marL="285750" indent="-285750"/>
            <a:r>
              <a:rPr lang="pt-BR" sz="1800" dirty="0"/>
              <a:t>Acesso seguro;</a:t>
            </a:r>
          </a:p>
          <a:p>
            <a:pPr marL="285750" indent="-285750"/>
            <a:r>
              <a:rPr lang="pt-BR" sz="1800" dirty="0"/>
              <a:t>Plano gratuito;</a:t>
            </a:r>
          </a:p>
          <a:p>
            <a:pPr marL="285750" indent="-285750"/>
            <a:r>
              <a:rPr lang="pt-BR" sz="1800" dirty="0"/>
              <a:t>Possibilidade de agregar diversas plataformas;</a:t>
            </a:r>
          </a:p>
          <a:p>
            <a:pPr marL="285750" indent="-285750"/>
            <a:endParaRPr lang="pt-BR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F97AB2-A47D-46C0-B913-CF50E7F3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62629"/>
            <a:ext cx="4503109" cy="28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828092" y="552220"/>
            <a:ext cx="5173067" cy="761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Custos</a:t>
            </a:r>
            <a:endParaRPr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2983353437"/>
              </p:ext>
            </p:extLst>
          </p:nvPr>
        </p:nvGraphicFramePr>
        <p:xfrm>
          <a:off x="1650530" y="1314160"/>
          <a:ext cx="5528193" cy="1631895"/>
        </p:xfrm>
        <a:graphic>
          <a:graphicData uri="http://schemas.openxmlformats.org/drawingml/2006/table">
            <a:tbl>
              <a:tblPr>
                <a:noFill/>
                <a:tableStyleId>{C143725F-063D-4053-98E7-C8E059EB96DC}</a:tableStyleId>
              </a:tblPr>
              <a:tblGrid>
                <a:gridCol w="184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Componentes 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Preço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Quantidade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ESP32 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69,90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RFID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24,90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Teclado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8,90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7" name="Google Shape;439;p23">
            <a:extLst>
              <a:ext uri="{FF2B5EF4-FFF2-40B4-BE49-F238E27FC236}">
                <a16:creationId xmlns:a16="http://schemas.microsoft.com/office/drawing/2014/main" id="{6742C67D-74E0-46C4-92F4-35237BAE8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512219"/>
              </p:ext>
            </p:extLst>
          </p:nvPr>
        </p:nvGraphicFramePr>
        <p:xfrm>
          <a:off x="1650530" y="2946055"/>
          <a:ext cx="5528193" cy="1798280"/>
        </p:xfrm>
        <a:graphic>
          <a:graphicData uri="http://schemas.openxmlformats.org/drawingml/2006/table">
            <a:tbl>
              <a:tblPr>
                <a:noFill/>
                <a:tableStyleId>{C143725F-063D-4053-98E7-C8E059EB96DC}</a:tableStyleId>
              </a:tblPr>
              <a:tblGrid>
                <a:gridCol w="184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Display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16,90</a:t>
                      </a:r>
                      <a:endParaRPr sz="1800" b="0" i="0" u="none" strike="noStrike" cap="none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Servo Motor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17,66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Componentes diversos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10,00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Total</a:t>
                      </a:r>
                      <a:endParaRPr b="1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148,26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25248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214</Words>
  <Application>Microsoft Office PowerPoint</Application>
  <PresentationFormat>Apresentação na tela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Muli</vt:lpstr>
      <vt:lpstr>Nixie One</vt:lpstr>
      <vt:lpstr>Helvetica Neue</vt:lpstr>
      <vt:lpstr>Arial</vt:lpstr>
      <vt:lpstr>Imogen template</vt:lpstr>
      <vt:lpstr>Cofre Eletrônico Digital</vt:lpstr>
      <vt:lpstr>Alunos:</vt:lpstr>
      <vt:lpstr>Iniciando o Projeto</vt:lpstr>
      <vt:lpstr>Metodologia</vt:lpstr>
      <vt:lpstr>Apresentação do PowerPoint</vt:lpstr>
      <vt:lpstr>Simulação</vt:lpstr>
      <vt:lpstr>Apresentação do PowerPoint</vt:lpstr>
      <vt:lpstr>Apresentação do PowerPoint</vt:lpstr>
      <vt:lpstr>Custos</vt:lpstr>
      <vt:lpstr>Resultados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Cofre Eletrônico Digital</dc:title>
  <dc:creator>Paulo Ricardo</dc:creator>
  <cp:lastModifiedBy>Paulo Ricardo</cp:lastModifiedBy>
  <cp:revision>10</cp:revision>
  <dcterms:modified xsi:type="dcterms:W3CDTF">2019-11-26T07:58:57Z</dcterms:modified>
</cp:coreProperties>
</file>