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5" r:id="rId7"/>
    <p:sldId id="273" r:id="rId8"/>
    <p:sldId id="264" r:id="rId9"/>
    <p:sldId id="285" r:id="rId10"/>
    <p:sldId id="280" r:id="rId11"/>
  </p:sldIdLst>
  <p:sldSz cx="9144000" cy="6858000" type="screen4x3"/>
  <p:notesSz cx="6858000" cy="9144000"/>
  <p:embeddedFontLst>
    <p:embeddedFont>
      <p:font typeface="Roboto Slab" panose="020B0604020202020204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0FFD0-9FFF-4C04-8A5F-CE37F5D966D3}">
  <a:tblStyle styleId="{3C40FFD0-9FFF-4C04-8A5F-CE37F5D96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76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pt-br/azure/iot-hub/iot-hub-live-data-visualization-in-web-apps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ressif/esp-azu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31008" y="188250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IoT</a:t>
            </a:r>
            <a:r>
              <a:rPr lang="pt-BR" dirty="0"/>
              <a:t> Hub com 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159740-79D2-4B00-8681-D6DA537E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05" y="2932714"/>
            <a:ext cx="4904789" cy="2452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/>
              <a:t>Obrigado</a:t>
            </a:r>
            <a:r>
              <a:rPr lang="en" sz="6000" b="1" dirty="0"/>
              <a:t>!</a:t>
            </a:r>
            <a:endParaRPr sz="6000" b="1"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4713873" y="4512434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/>
              <a:t>Alunos: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3365747" y="2431036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Paulo Ricardo Dutra Ribeiro da Silva</a:t>
            </a:r>
            <a:endParaRPr sz="3600" b="1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Google Shape;86;p14">
            <a:extLst>
              <a:ext uri="{FF2B5EF4-FFF2-40B4-BE49-F238E27FC236}">
                <a16:creationId xmlns:a16="http://schemas.microsoft.com/office/drawing/2014/main" id="{1DFED8B3-A6D7-4DEF-A7C4-64B6F825E6C0}"/>
              </a:ext>
            </a:extLst>
          </p:cNvPr>
          <p:cNvSpPr txBox="1">
            <a:spLocks/>
          </p:cNvSpPr>
          <p:nvPr/>
        </p:nvSpPr>
        <p:spPr>
          <a:xfrm>
            <a:off x="223647" y="4843190"/>
            <a:ext cx="56421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pt-BR" sz="3600" b="1" dirty="0"/>
              <a:t>Vinícius da Silva Dias</a:t>
            </a:r>
          </a:p>
        </p:txBody>
      </p:sp>
      <p:sp>
        <p:nvSpPr>
          <p:cNvPr id="13" name="Google Shape;84;p14">
            <a:extLst>
              <a:ext uri="{FF2B5EF4-FFF2-40B4-BE49-F238E27FC236}">
                <a16:creationId xmlns:a16="http://schemas.microsoft.com/office/drawing/2014/main" id="{DC2967ED-CD8E-4C8B-9221-D06FE7CDCAA9}"/>
              </a:ext>
            </a:extLst>
          </p:cNvPr>
          <p:cNvSpPr/>
          <p:nvPr/>
        </p:nvSpPr>
        <p:spPr>
          <a:xfrm>
            <a:off x="1230600" y="21336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89;p14">
            <a:extLst>
              <a:ext uri="{FF2B5EF4-FFF2-40B4-BE49-F238E27FC236}">
                <a16:creationId xmlns:a16="http://schemas.microsoft.com/office/drawing/2014/main" id="{50955602-2C2A-4BCC-B638-6CB5C5AAB276}"/>
              </a:ext>
            </a:extLst>
          </p:cNvPr>
          <p:cNvCxnSpPr/>
          <p:nvPr/>
        </p:nvCxnSpPr>
        <p:spPr>
          <a:xfrm>
            <a:off x="5779950" y="6347460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90;p14">
            <a:extLst>
              <a:ext uri="{FF2B5EF4-FFF2-40B4-BE49-F238E27FC236}">
                <a16:creationId xmlns:a16="http://schemas.microsoft.com/office/drawing/2014/main" id="{29F9BDD2-B56B-4868-A18A-2BE4FA0FF893}"/>
              </a:ext>
            </a:extLst>
          </p:cNvPr>
          <p:cNvCxnSpPr/>
          <p:nvPr/>
        </p:nvCxnSpPr>
        <p:spPr>
          <a:xfrm>
            <a:off x="6260687" y="6072725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91;p14">
            <a:extLst>
              <a:ext uri="{FF2B5EF4-FFF2-40B4-BE49-F238E27FC236}">
                <a16:creationId xmlns:a16="http://schemas.microsoft.com/office/drawing/2014/main" id="{E6B02400-F89E-478B-8494-FE67F80B97C5}"/>
              </a:ext>
            </a:extLst>
          </p:cNvPr>
          <p:cNvCxnSpPr/>
          <p:nvPr/>
        </p:nvCxnSpPr>
        <p:spPr>
          <a:xfrm>
            <a:off x="6477100" y="5771910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89;p14">
            <a:extLst>
              <a:ext uri="{FF2B5EF4-FFF2-40B4-BE49-F238E27FC236}">
                <a16:creationId xmlns:a16="http://schemas.microsoft.com/office/drawing/2014/main" id="{C3575A95-C1E7-44BE-983F-C2473EFE724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89317" y="2441575"/>
            <a:ext cx="541283" cy="60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90;p14">
            <a:extLst>
              <a:ext uri="{FF2B5EF4-FFF2-40B4-BE49-F238E27FC236}">
                <a16:creationId xmlns:a16="http://schemas.microsoft.com/office/drawing/2014/main" id="{047A9266-E329-4D5C-A12C-0C8C8E39AE7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14187" y="2174940"/>
            <a:ext cx="483048" cy="22532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91;p14">
            <a:extLst>
              <a:ext uri="{FF2B5EF4-FFF2-40B4-BE49-F238E27FC236}">
                <a16:creationId xmlns:a16="http://schemas.microsoft.com/office/drawing/2014/main" id="{698EBB29-4CE8-4708-8D17-F7DC5E465842}"/>
              </a:ext>
            </a:extLst>
          </p:cNvPr>
          <p:cNvCxnSpPr>
            <a:cxnSpLocks/>
          </p:cNvCxnSpPr>
          <p:nvPr/>
        </p:nvCxnSpPr>
        <p:spPr>
          <a:xfrm>
            <a:off x="1230600" y="187412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Microsoft Azure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?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O Microsoft Azure é uma plataforma destinada à execução de aplicativos e serviços, baseada nos conceitos da </a:t>
            </a:r>
            <a:r>
              <a:rPr lang="pt-BR" b="1" dirty="0">
                <a:solidFill>
                  <a:srgbClr val="0091EA"/>
                </a:solidFill>
              </a:rPr>
              <a:t>computação em nuvem.</a:t>
            </a:r>
            <a:endParaRPr lang="en" b="1" dirty="0">
              <a:solidFill>
                <a:srgbClr val="0091EA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Serviços Oferecidos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pt-BR" dirty="0"/>
              <a:t>Máquinas Virtuais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pt-BR" dirty="0"/>
              <a:t>Banco de Dados SQL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pt-BR" dirty="0"/>
              <a:t>AKS (</a:t>
            </a:r>
            <a:r>
              <a:rPr lang="pt-BR" dirty="0" err="1"/>
              <a:t>Kubernetes</a:t>
            </a:r>
            <a:r>
              <a:rPr lang="pt-BR" dirty="0"/>
              <a:t>)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pt-BR" dirty="0" err="1"/>
              <a:t>Blockchain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Entre outros...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B2112581-9058-4803-9A94-0F2A4600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76" y="2933101"/>
            <a:ext cx="4484732" cy="2358101"/>
          </a:xfrm>
          <a:prstGeom prst="rect">
            <a:avLst/>
          </a:prstGeom>
        </p:spPr>
      </p:pic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2800125" y="439009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Hub </a:t>
            </a:r>
            <a:r>
              <a:rPr lang="pt-BR" sz="4000" dirty="0" err="1"/>
              <a:t>IoT</a:t>
            </a:r>
            <a:endParaRPr sz="40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192189" y="1572082"/>
            <a:ext cx="4489236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2600" dirty="0"/>
              <a:t>O Hub </a:t>
            </a:r>
            <a:r>
              <a:rPr lang="pt-BR" sz="2600" dirty="0" err="1"/>
              <a:t>IoT</a:t>
            </a:r>
            <a:r>
              <a:rPr lang="pt-BR" sz="2600" dirty="0"/>
              <a:t> é um serviço gerenciado e hospedado na nuvem que atua como um hub central de mensagem para a comunicação bidirecional entre o aplicativo de </a:t>
            </a:r>
            <a:r>
              <a:rPr lang="pt-BR" sz="2600" dirty="0" err="1"/>
              <a:t>IoT</a:t>
            </a:r>
            <a:r>
              <a:rPr lang="pt-BR" sz="2600" dirty="0"/>
              <a:t> e os dispositivos que ele gerencia.</a:t>
            </a:r>
            <a:endParaRPr sz="2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0DEC5F5A-9E1B-4C02-812E-6ACCC2F42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35" y="3826875"/>
            <a:ext cx="2350580" cy="12359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CA9FC1-D5B1-497F-A7A0-FAFDC5B5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2" y="18939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b="1" dirty="0"/>
              <a:t>ESP Azure </a:t>
            </a:r>
            <a:r>
              <a:rPr lang="pt-BR" b="1" dirty="0" err="1"/>
              <a:t>IoT</a:t>
            </a:r>
            <a:r>
              <a:rPr lang="pt-BR" b="1" dirty="0"/>
              <a:t> SDK</a:t>
            </a: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9F1C72-EDCD-481B-8739-A43D79750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46093" r="70343"/>
          <a:stretch/>
        </p:blipFill>
        <p:spPr bwMode="auto">
          <a:xfrm>
            <a:off x="6656352" y="1672920"/>
            <a:ext cx="1337334" cy="15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71A18C4-5584-44CF-8DA5-C6483FA8999D}"/>
              </a:ext>
            </a:extLst>
          </p:cNvPr>
          <p:cNvSpPr/>
          <p:nvPr/>
        </p:nvSpPr>
        <p:spPr>
          <a:xfrm>
            <a:off x="0" y="5818697"/>
            <a:ext cx="8257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https://docs.microsoft.com/pt-br/azure/iot-hub/iot-hub-live-data-visualization-in-web-apps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 de Execução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259635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b="1" dirty="0"/>
              <a:t>Esp32MQTTClient.h</a:t>
            </a:r>
          </a:p>
          <a:p>
            <a:pPr marL="0" lvl="0" indent="0" algn="just">
              <a:buNone/>
            </a:pPr>
            <a:endParaRPr lang="pt-BR" b="1" dirty="0"/>
          </a:p>
          <a:p>
            <a:pPr marL="0" lvl="0" indent="0" algn="just">
              <a:buNone/>
            </a:pPr>
            <a:r>
              <a:rPr lang="pt-BR" dirty="0"/>
              <a:t>Biblioteca responsável pela comunicação do Hardware com o Hub </a:t>
            </a:r>
            <a:r>
              <a:rPr lang="pt-BR" dirty="0" err="1"/>
              <a:t>IoT</a:t>
            </a:r>
            <a:endParaRPr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54384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b="1" dirty="0"/>
              <a:t> Azure Cloud Shell</a:t>
            </a:r>
          </a:p>
          <a:p>
            <a:pPr marL="0" lvl="0" indent="0">
              <a:buNone/>
            </a:pPr>
            <a:endParaRPr lang="pt-BR" b="1" dirty="0"/>
          </a:p>
          <a:p>
            <a:pPr marL="0" lvl="0" indent="0" algn="just">
              <a:buNone/>
            </a:pPr>
            <a:r>
              <a:rPr lang="pt-BR" dirty="0"/>
              <a:t>Executa os comandos para configurar o ambiente, para recepcionar os dados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611460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b="1" dirty="0"/>
              <a:t>GitHub</a:t>
            </a:r>
          </a:p>
          <a:p>
            <a:pPr marL="0" lvl="0" indent="0">
              <a:buNone/>
            </a:pPr>
            <a:endParaRPr lang="pt-BR" b="1" dirty="0"/>
          </a:p>
          <a:p>
            <a:pPr marL="0" lvl="0" indent="0">
              <a:buNone/>
            </a:pPr>
            <a:r>
              <a:rPr lang="pt-BR" dirty="0">
                <a:hlinkClick r:id="rId3"/>
              </a:rPr>
              <a:t>https://github.com/espressif/esp-azure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2001838" y="59161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213050" y="804150"/>
            <a:ext cx="4717800" cy="2977904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http://localhost:3000</a:t>
            </a:r>
            <a:endParaRPr b="1" dirty="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>
              <a:buNone/>
            </a:pPr>
            <a:r>
              <a:rPr lang="pt-BR" sz="2400" dirty="0"/>
              <a:t>Selecione o dispositivo para ver um gráfico em execução dos últimos 50 pontos de dados de temperatura e umidade enviados pelo dispositivo ao hub </a:t>
            </a:r>
            <a:r>
              <a:rPr lang="pt-BR" sz="2400" dirty="0" err="1"/>
              <a:t>IoT</a:t>
            </a:r>
            <a:r>
              <a:rPr lang="pt-BR" sz="2400" dirty="0"/>
              <a:t>.</a:t>
            </a:r>
            <a:endParaRPr sz="2400" dirty="0">
              <a:highlight>
                <a:srgbClr val="ECEFF1"/>
              </a:highlight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9BECC4-3B34-47F7-80E4-D0CB83D24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31" y="823913"/>
            <a:ext cx="4679158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0753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208</Words>
  <Application>Microsoft Office PowerPoint</Application>
  <PresentationFormat>Apresentação na tela (4:3)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Roboto Slab</vt:lpstr>
      <vt:lpstr>Source Sans Pro</vt:lpstr>
      <vt:lpstr>Cordelia template</vt:lpstr>
      <vt:lpstr>IoT Hub com </vt:lpstr>
      <vt:lpstr>Alunos:</vt:lpstr>
      <vt:lpstr>1. Microsoft Azure</vt:lpstr>
      <vt:lpstr>Apresentação do PowerPoint</vt:lpstr>
      <vt:lpstr>Serviços Oferecidos</vt:lpstr>
      <vt:lpstr>Hub IoT</vt:lpstr>
      <vt:lpstr>ESP Azure IoT SDK</vt:lpstr>
      <vt:lpstr>Processo de Execução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Hub com </dc:title>
  <dc:creator>Paulo Ricardo</dc:creator>
  <cp:lastModifiedBy>Paulo Ricardo</cp:lastModifiedBy>
  <cp:revision>13</cp:revision>
  <dcterms:modified xsi:type="dcterms:W3CDTF">2019-10-30T00:04:07Z</dcterms:modified>
</cp:coreProperties>
</file>