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59" r:id="rId9"/>
    <p:sldId id="266" r:id="rId10"/>
    <p:sldId id="264" r:id="rId11"/>
    <p:sldId id="267" r:id="rId12"/>
    <p:sldId id="268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35B03-FB37-472D-9056-F8371B039C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0FE236C-A242-4E87-A034-F9E2CB94A4FB}">
      <dgm:prSet/>
      <dgm:spPr/>
      <dgm:t>
        <a:bodyPr/>
        <a:lstStyle/>
        <a:p>
          <a:pPr>
            <a:defRPr cap="all"/>
          </a:pPr>
          <a:r>
            <a:rPr lang="en-US"/>
            <a:t>Introduction</a:t>
          </a:r>
        </a:p>
      </dgm:t>
    </dgm:pt>
    <dgm:pt modelId="{DB790FDD-3621-4F23-A0BB-16F5552C9D4D}" type="parTrans" cxnId="{60E7D601-27C2-4D65-81F0-2A0F14D78B9B}">
      <dgm:prSet/>
      <dgm:spPr/>
      <dgm:t>
        <a:bodyPr/>
        <a:lstStyle/>
        <a:p>
          <a:endParaRPr lang="en-US"/>
        </a:p>
      </dgm:t>
    </dgm:pt>
    <dgm:pt modelId="{D10A8C2A-7CC0-43F9-B6AC-1633EFC02890}" type="sibTrans" cxnId="{60E7D601-27C2-4D65-81F0-2A0F14D78B9B}">
      <dgm:prSet/>
      <dgm:spPr/>
      <dgm:t>
        <a:bodyPr/>
        <a:lstStyle/>
        <a:p>
          <a:endParaRPr lang="en-US"/>
        </a:p>
      </dgm:t>
    </dgm:pt>
    <dgm:pt modelId="{58F28A7F-BD49-4D19-B29A-DA27D0E5E0A6}">
      <dgm:prSet/>
      <dgm:spPr/>
      <dgm:t>
        <a:bodyPr/>
        <a:lstStyle/>
        <a:p>
          <a:pPr>
            <a:defRPr cap="all"/>
          </a:pPr>
          <a:r>
            <a:rPr lang="en-US"/>
            <a:t>Current Instances</a:t>
          </a:r>
        </a:p>
      </dgm:t>
    </dgm:pt>
    <dgm:pt modelId="{0FB386BF-592B-4BFF-B069-D4F860BB970A}" type="parTrans" cxnId="{4C37370D-E356-4236-949C-C5517F7F0F9B}">
      <dgm:prSet/>
      <dgm:spPr/>
      <dgm:t>
        <a:bodyPr/>
        <a:lstStyle/>
        <a:p>
          <a:endParaRPr lang="en-US"/>
        </a:p>
      </dgm:t>
    </dgm:pt>
    <dgm:pt modelId="{AFC0D1C4-01BC-45BA-A042-28020D8FF739}" type="sibTrans" cxnId="{4C37370D-E356-4236-949C-C5517F7F0F9B}">
      <dgm:prSet/>
      <dgm:spPr/>
      <dgm:t>
        <a:bodyPr/>
        <a:lstStyle/>
        <a:p>
          <a:endParaRPr lang="en-US"/>
        </a:p>
      </dgm:t>
    </dgm:pt>
    <dgm:pt modelId="{DC1E9D34-1509-4DF7-8016-1CA5248D8A39}">
      <dgm:prSet/>
      <dgm:spPr/>
      <dgm:t>
        <a:bodyPr/>
        <a:lstStyle/>
        <a:p>
          <a:pPr>
            <a:defRPr cap="all"/>
          </a:pPr>
          <a:r>
            <a:rPr lang="en-US"/>
            <a:t>Objective</a:t>
          </a:r>
        </a:p>
      </dgm:t>
    </dgm:pt>
    <dgm:pt modelId="{65174E7D-7B59-439A-9341-6C3ACDE5F661}" type="parTrans" cxnId="{346E4445-EC8A-4570-9C36-0FDC91B86F41}">
      <dgm:prSet/>
      <dgm:spPr/>
      <dgm:t>
        <a:bodyPr/>
        <a:lstStyle/>
        <a:p>
          <a:endParaRPr lang="en-US"/>
        </a:p>
      </dgm:t>
    </dgm:pt>
    <dgm:pt modelId="{1AF5879B-83E9-4D7E-858B-C56A56E27774}" type="sibTrans" cxnId="{346E4445-EC8A-4570-9C36-0FDC91B86F41}">
      <dgm:prSet/>
      <dgm:spPr/>
      <dgm:t>
        <a:bodyPr/>
        <a:lstStyle/>
        <a:p>
          <a:endParaRPr lang="en-US"/>
        </a:p>
      </dgm:t>
    </dgm:pt>
    <dgm:pt modelId="{8FDB693F-3FAD-4569-B3C4-9D9D5EE8C85A}">
      <dgm:prSet/>
      <dgm:spPr/>
      <dgm:t>
        <a:bodyPr/>
        <a:lstStyle/>
        <a:p>
          <a:pPr>
            <a:defRPr cap="all"/>
          </a:pPr>
          <a:r>
            <a:rPr lang="en-US"/>
            <a:t>Data Sets</a:t>
          </a:r>
        </a:p>
      </dgm:t>
    </dgm:pt>
    <dgm:pt modelId="{071856E6-0323-40DB-8EF8-FAB14DC206EF}" type="parTrans" cxnId="{6B5461EF-620D-4201-85DA-07DAC1299F89}">
      <dgm:prSet/>
      <dgm:spPr/>
      <dgm:t>
        <a:bodyPr/>
        <a:lstStyle/>
        <a:p>
          <a:endParaRPr lang="en-US"/>
        </a:p>
      </dgm:t>
    </dgm:pt>
    <dgm:pt modelId="{2A2A376C-B95C-4C71-ABD1-36185EB0FEDE}" type="sibTrans" cxnId="{6B5461EF-620D-4201-85DA-07DAC1299F89}">
      <dgm:prSet/>
      <dgm:spPr/>
      <dgm:t>
        <a:bodyPr/>
        <a:lstStyle/>
        <a:p>
          <a:endParaRPr lang="en-US"/>
        </a:p>
      </dgm:t>
    </dgm:pt>
    <dgm:pt modelId="{9B930580-5084-48EA-893C-B6BFB3224CDD}">
      <dgm:prSet/>
      <dgm:spPr/>
      <dgm:t>
        <a:bodyPr/>
        <a:lstStyle/>
        <a:p>
          <a:pPr>
            <a:defRPr cap="all"/>
          </a:pPr>
          <a:r>
            <a:rPr lang="en-US"/>
            <a:t>Proposed Model</a:t>
          </a:r>
        </a:p>
      </dgm:t>
    </dgm:pt>
    <dgm:pt modelId="{3C5D2945-BE3F-4988-A021-E3D66C466F8E}" type="parTrans" cxnId="{96310A9F-25CB-4D8C-A6F7-B1A3AF17FF1F}">
      <dgm:prSet/>
      <dgm:spPr/>
      <dgm:t>
        <a:bodyPr/>
        <a:lstStyle/>
        <a:p>
          <a:endParaRPr lang="en-US"/>
        </a:p>
      </dgm:t>
    </dgm:pt>
    <dgm:pt modelId="{AA30AAE5-6747-4C86-93B4-225C588F6CD3}" type="sibTrans" cxnId="{96310A9F-25CB-4D8C-A6F7-B1A3AF17FF1F}">
      <dgm:prSet/>
      <dgm:spPr/>
      <dgm:t>
        <a:bodyPr/>
        <a:lstStyle/>
        <a:p>
          <a:endParaRPr lang="en-US"/>
        </a:p>
      </dgm:t>
    </dgm:pt>
    <dgm:pt modelId="{79D39633-5D1F-4A07-9F1C-2DD2D9595973}">
      <dgm:prSet/>
      <dgm:spPr/>
      <dgm:t>
        <a:bodyPr/>
        <a:lstStyle/>
        <a:p>
          <a:pPr>
            <a:defRPr cap="all"/>
          </a:pPr>
          <a:r>
            <a:rPr lang="en-US"/>
            <a:t>Conclusion</a:t>
          </a:r>
        </a:p>
      </dgm:t>
    </dgm:pt>
    <dgm:pt modelId="{31D23BC3-677D-431C-AEBB-50772E02CD00}" type="parTrans" cxnId="{78638763-45DD-49DF-841F-D9746B671F94}">
      <dgm:prSet/>
      <dgm:spPr/>
      <dgm:t>
        <a:bodyPr/>
        <a:lstStyle/>
        <a:p>
          <a:endParaRPr lang="en-US"/>
        </a:p>
      </dgm:t>
    </dgm:pt>
    <dgm:pt modelId="{E3A5BCCF-AD99-4E02-A1BF-8D771A42CC9D}" type="sibTrans" cxnId="{78638763-45DD-49DF-841F-D9746B671F94}">
      <dgm:prSet/>
      <dgm:spPr/>
      <dgm:t>
        <a:bodyPr/>
        <a:lstStyle/>
        <a:p>
          <a:endParaRPr lang="en-US"/>
        </a:p>
      </dgm:t>
    </dgm:pt>
    <dgm:pt modelId="{CFC31411-BE72-4932-8E3C-2B6292917EF5}" type="pres">
      <dgm:prSet presAssocID="{12B35B03-FB37-472D-9056-F8371B039C46}" presName="root" presStyleCnt="0">
        <dgm:presLayoutVars>
          <dgm:dir/>
          <dgm:resizeHandles val="exact"/>
        </dgm:presLayoutVars>
      </dgm:prSet>
      <dgm:spPr/>
    </dgm:pt>
    <dgm:pt modelId="{A808A94B-A193-4B22-8BC7-DE37FE456FC6}" type="pres">
      <dgm:prSet presAssocID="{C0FE236C-A242-4E87-A034-F9E2CB94A4FB}" presName="compNode" presStyleCnt="0"/>
      <dgm:spPr/>
    </dgm:pt>
    <dgm:pt modelId="{BBF9CE48-56D6-4940-AD8F-E35C7ADDC4D0}" type="pres">
      <dgm:prSet presAssocID="{C0FE236C-A242-4E87-A034-F9E2CB94A4FB}" presName="iconBgRect" presStyleLbl="bgShp" presStyleIdx="0" presStyleCnt="6"/>
      <dgm:spPr/>
    </dgm:pt>
    <dgm:pt modelId="{CC2BD75F-5312-4729-93B4-CF96268EDABB}" type="pres">
      <dgm:prSet presAssocID="{C0FE236C-A242-4E87-A034-F9E2CB94A4F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BD75F7F3-69CB-4A8D-BE0C-3D729C1874B5}" type="pres">
      <dgm:prSet presAssocID="{C0FE236C-A242-4E87-A034-F9E2CB94A4FB}" presName="spaceRect" presStyleCnt="0"/>
      <dgm:spPr/>
    </dgm:pt>
    <dgm:pt modelId="{BA42E418-E299-4598-A622-C1D09304A9AA}" type="pres">
      <dgm:prSet presAssocID="{C0FE236C-A242-4E87-A034-F9E2CB94A4FB}" presName="textRect" presStyleLbl="revTx" presStyleIdx="0" presStyleCnt="6">
        <dgm:presLayoutVars>
          <dgm:chMax val="1"/>
          <dgm:chPref val="1"/>
        </dgm:presLayoutVars>
      </dgm:prSet>
      <dgm:spPr/>
    </dgm:pt>
    <dgm:pt modelId="{7558864A-1813-4C9B-A11E-C233083A68E1}" type="pres">
      <dgm:prSet presAssocID="{D10A8C2A-7CC0-43F9-B6AC-1633EFC02890}" presName="sibTrans" presStyleCnt="0"/>
      <dgm:spPr/>
    </dgm:pt>
    <dgm:pt modelId="{F8D8505E-35F4-46DA-B510-5BE57EDA9BDC}" type="pres">
      <dgm:prSet presAssocID="{58F28A7F-BD49-4D19-B29A-DA27D0E5E0A6}" presName="compNode" presStyleCnt="0"/>
      <dgm:spPr/>
    </dgm:pt>
    <dgm:pt modelId="{BCB82A69-BCDD-4177-8F45-A2860EA18016}" type="pres">
      <dgm:prSet presAssocID="{58F28A7F-BD49-4D19-B29A-DA27D0E5E0A6}" presName="iconBgRect" presStyleLbl="bgShp" presStyleIdx="1" presStyleCnt="6"/>
      <dgm:spPr/>
    </dgm:pt>
    <dgm:pt modelId="{C1E1E14B-2CEB-49A4-9BF7-59539EF3EA54}" type="pres">
      <dgm:prSet presAssocID="{58F28A7F-BD49-4D19-B29A-DA27D0E5E0A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4970A31C-47D9-45D6-82E2-D97FFA9670A5}" type="pres">
      <dgm:prSet presAssocID="{58F28A7F-BD49-4D19-B29A-DA27D0E5E0A6}" presName="spaceRect" presStyleCnt="0"/>
      <dgm:spPr/>
    </dgm:pt>
    <dgm:pt modelId="{165F1BAE-2D05-4D25-814D-3243C1FC68BC}" type="pres">
      <dgm:prSet presAssocID="{58F28A7F-BD49-4D19-B29A-DA27D0E5E0A6}" presName="textRect" presStyleLbl="revTx" presStyleIdx="1" presStyleCnt="6">
        <dgm:presLayoutVars>
          <dgm:chMax val="1"/>
          <dgm:chPref val="1"/>
        </dgm:presLayoutVars>
      </dgm:prSet>
      <dgm:spPr/>
    </dgm:pt>
    <dgm:pt modelId="{F2C28810-BE34-4AEC-9C8C-48AEFFE4DCCE}" type="pres">
      <dgm:prSet presAssocID="{AFC0D1C4-01BC-45BA-A042-28020D8FF739}" presName="sibTrans" presStyleCnt="0"/>
      <dgm:spPr/>
    </dgm:pt>
    <dgm:pt modelId="{C29D445C-28BE-433B-A5E9-8655B5325917}" type="pres">
      <dgm:prSet presAssocID="{DC1E9D34-1509-4DF7-8016-1CA5248D8A39}" presName="compNode" presStyleCnt="0"/>
      <dgm:spPr/>
    </dgm:pt>
    <dgm:pt modelId="{8B4C8CE8-3D0E-4626-B78E-55E4232FB21F}" type="pres">
      <dgm:prSet presAssocID="{DC1E9D34-1509-4DF7-8016-1CA5248D8A39}" presName="iconBgRect" presStyleLbl="bgShp" presStyleIdx="2" presStyleCnt="6"/>
      <dgm:spPr/>
    </dgm:pt>
    <dgm:pt modelId="{E9F119EF-4A0A-4A40-84AD-4908A93B5F53}" type="pres">
      <dgm:prSet presAssocID="{DC1E9D34-1509-4DF7-8016-1CA5248D8A3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637F964A-1DAB-40EC-9E57-9B92F15B08E9}" type="pres">
      <dgm:prSet presAssocID="{DC1E9D34-1509-4DF7-8016-1CA5248D8A39}" presName="spaceRect" presStyleCnt="0"/>
      <dgm:spPr/>
    </dgm:pt>
    <dgm:pt modelId="{87C149D3-3686-4FAB-B226-5C2D62F32B61}" type="pres">
      <dgm:prSet presAssocID="{DC1E9D34-1509-4DF7-8016-1CA5248D8A39}" presName="textRect" presStyleLbl="revTx" presStyleIdx="2" presStyleCnt="6">
        <dgm:presLayoutVars>
          <dgm:chMax val="1"/>
          <dgm:chPref val="1"/>
        </dgm:presLayoutVars>
      </dgm:prSet>
      <dgm:spPr/>
    </dgm:pt>
    <dgm:pt modelId="{3D510680-EA7A-4846-9048-99B8C628B128}" type="pres">
      <dgm:prSet presAssocID="{1AF5879B-83E9-4D7E-858B-C56A56E27774}" presName="sibTrans" presStyleCnt="0"/>
      <dgm:spPr/>
    </dgm:pt>
    <dgm:pt modelId="{108E9188-9CA7-4278-A059-68B107C7D50D}" type="pres">
      <dgm:prSet presAssocID="{8FDB693F-3FAD-4569-B3C4-9D9D5EE8C85A}" presName="compNode" presStyleCnt="0"/>
      <dgm:spPr/>
    </dgm:pt>
    <dgm:pt modelId="{D0D67CB6-5A4E-426A-AC82-CF73B5A0F368}" type="pres">
      <dgm:prSet presAssocID="{8FDB693F-3FAD-4569-B3C4-9D9D5EE8C85A}" presName="iconBgRect" presStyleLbl="bgShp" presStyleIdx="3" presStyleCnt="6"/>
      <dgm:spPr/>
    </dgm:pt>
    <dgm:pt modelId="{D14CB706-3913-40CD-BD3B-1CA97EDC7B25}" type="pres">
      <dgm:prSet presAssocID="{8FDB693F-3FAD-4569-B3C4-9D9D5EE8C85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EDEFD8E-DC89-460D-9151-7C20517214A5}" type="pres">
      <dgm:prSet presAssocID="{8FDB693F-3FAD-4569-B3C4-9D9D5EE8C85A}" presName="spaceRect" presStyleCnt="0"/>
      <dgm:spPr/>
    </dgm:pt>
    <dgm:pt modelId="{8D0A5347-FF2F-4780-B20B-90F8FAC98736}" type="pres">
      <dgm:prSet presAssocID="{8FDB693F-3FAD-4569-B3C4-9D9D5EE8C85A}" presName="textRect" presStyleLbl="revTx" presStyleIdx="3" presStyleCnt="6">
        <dgm:presLayoutVars>
          <dgm:chMax val="1"/>
          <dgm:chPref val="1"/>
        </dgm:presLayoutVars>
      </dgm:prSet>
      <dgm:spPr/>
    </dgm:pt>
    <dgm:pt modelId="{3D2CBB23-FC9B-4502-91A0-EEA94D3FBC38}" type="pres">
      <dgm:prSet presAssocID="{2A2A376C-B95C-4C71-ABD1-36185EB0FEDE}" presName="sibTrans" presStyleCnt="0"/>
      <dgm:spPr/>
    </dgm:pt>
    <dgm:pt modelId="{A90B6B29-2A08-4180-A5E6-3D482CFEC718}" type="pres">
      <dgm:prSet presAssocID="{9B930580-5084-48EA-893C-B6BFB3224CDD}" presName="compNode" presStyleCnt="0"/>
      <dgm:spPr/>
    </dgm:pt>
    <dgm:pt modelId="{AB87E58E-E7CB-47BC-AADA-4EBAFC05F8BE}" type="pres">
      <dgm:prSet presAssocID="{9B930580-5084-48EA-893C-B6BFB3224CDD}" presName="iconBgRect" presStyleLbl="bgShp" presStyleIdx="4" presStyleCnt="6"/>
      <dgm:spPr/>
    </dgm:pt>
    <dgm:pt modelId="{6F73FC8F-7C9D-4121-B060-1BA8AFA785DA}" type="pres">
      <dgm:prSet presAssocID="{9B930580-5084-48EA-893C-B6BFB3224CD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FEB4B602-6A1E-49E4-AE59-D6328E6A850B}" type="pres">
      <dgm:prSet presAssocID="{9B930580-5084-48EA-893C-B6BFB3224CDD}" presName="spaceRect" presStyleCnt="0"/>
      <dgm:spPr/>
    </dgm:pt>
    <dgm:pt modelId="{F46F08A8-9C78-418F-AB04-7C3BCDCEA2CC}" type="pres">
      <dgm:prSet presAssocID="{9B930580-5084-48EA-893C-B6BFB3224CDD}" presName="textRect" presStyleLbl="revTx" presStyleIdx="4" presStyleCnt="6">
        <dgm:presLayoutVars>
          <dgm:chMax val="1"/>
          <dgm:chPref val="1"/>
        </dgm:presLayoutVars>
      </dgm:prSet>
      <dgm:spPr/>
    </dgm:pt>
    <dgm:pt modelId="{7CEA8DFD-871C-4C3E-826A-BD4A7E45F5AC}" type="pres">
      <dgm:prSet presAssocID="{AA30AAE5-6747-4C86-93B4-225C588F6CD3}" presName="sibTrans" presStyleCnt="0"/>
      <dgm:spPr/>
    </dgm:pt>
    <dgm:pt modelId="{D114654F-246F-4413-94BB-BFCCD9C138F6}" type="pres">
      <dgm:prSet presAssocID="{79D39633-5D1F-4A07-9F1C-2DD2D9595973}" presName="compNode" presStyleCnt="0"/>
      <dgm:spPr/>
    </dgm:pt>
    <dgm:pt modelId="{D5501568-B764-4DA2-8696-06C803128E2B}" type="pres">
      <dgm:prSet presAssocID="{79D39633-5D1F-4A07-9F1C-2DD2D9595973}" presName="iconBgRect" presStyleLbl="bgShp" presStyleIdx="5" presStyleCnt="6"/>
      <dgm:spPr/>
    </dgm:pt>
    <dgm:pt modelId="{AD0765F2-0ED3-4BA0-BCF0-DAEEE1EAA1AE}" type="pres">
      <dgm:prSet presAssocID="{79D39633-5D1F-4A07-9F1C-2DD2D959597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67F4DB53-9D3E-4600-B427-B8DB144DF072}" type="pres">
      <dgm:prSet presAssocID="{79D39633-5D1F-4A07-9F1C-2DD2D9595973}" presName="spaceRect" presStyleCnt="0"/>
      <dgm:spPr/>
    </dgm:pt>
    <dgm:pt modelId="{2A1EE2E9-CFB8-4ADB-BCC9-D2083C593553}" type="pres">
      <dgm:prSet presAssocID="{79D39633-5D1F-4A07-9F1C-2DD2D959597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0E7D601-27C2-4D65-81F0-2A0F14D78B9B}" srcId="{12B35B03-FB37-472D-9056-F8371B039C46}" destId="{C0FE236C-A242-4E87-A034-F9E2CB94A4FB}" srcOrd="0" destOrd="0" parTransId="{DB790FDD-3621-4F23-A0BB-16F5552C9D4D}" sibTransId="{D10A8C2A-7CC0-43F9-B6AC-1633EFC02890}"/>
    <dgm:cxn modelId="{42AC7705-117C-4CC9-AE53-91FCE426DE5E}" type="presOf" srcId="{C0FE236C-A242-4E87-A034-F9E2CB94A4FB}" destId="{BA42E418-E299-4598-A622-C1D09304A9AA}" srcOrd="0" destOrd="0" presId="urn:microsoft.com/office/officeart/2018/5/layout/IconCircleLabelList"/>
    <dgm:cxn modelId="{4C37370D-E356-4236-949C-C5517F7F0F9B}" srcId="{12B35B03-FB37-472D-9056-F8371B039C46}" destId="{58F28A7F-BD49-4D19-B29A-DA27D0E5E0A6}" srcOrd="1" destOrd="0" parTransId="{0FB386BF-592B-4BFF-B069-D4F860BB970A}" sibTransId="{AFC0D1C4-01BC-45BA-A042-28020D8FF739}"/>
    <dgm:cxn modelId="{17D4A613-2430-44CF-8738-52DC27B8414B}" type="presOf" srcId="{58F28A7F-BD49-4D19-B29A-DA27D0E5E0A6}" destId="{165F1BAE-2D05-4D25-814D-3243C1FC68BC}" srcOrd="0" destOrd="0" presId="urn:microsoft.com/office/officeart/2018/5/layout/IconCircleLabelList"/>
    <dgm:cxn modelId="{4229AB5C-2809-4A6E-B980-90C6C459F0EA}" type="presOf" srcId="{8FDB693F-3FAD-4569-B3C4-9D9D5EE8C85A}" destId="{8D0A5347-FF2F-4780-B20B-90F8FAC98736}" srcOrd="0" destOrd="0" presId="urn:microsoft.com/office/officeart/2018/5/layout/IconCircleLabelList"/>
    <dgm:cxn modelId="{78638763-45DD-49DF-841F-D9746B671F94}" srcId="{12B35B03-FB37-472D-9056-F8371B039C46}" destId="{79D39633-5D1F-4A07-9F1C-2DD2D9595973}" srcOrd="5" destOrd="0" parTransId="{31D23BC3-677D-431C-AEBB-50772E02CD00}" sibTransId="{E3A5BCCF-AD99-4E02-A1BF-8D771A42CC9D}"/>
    <dgm:cxn modelId="{346E4445-EC8A-4570-9C36-0FDC91B86F41}" srcId="{12B35B03-FB37-472D-9056-F8371B039C46}" destId="{DC1E9D34-1509-4DF7-8016-1CA5248D8A39}" srcOrd="2" destOrd="0" parTransId="{65174E7D-7B59-439A-9341-6C3ACDE5F661}" sibTransId="{1AF5879B-83E9-4D7E-858B-C56A56E27774}"/>
    <dgm:cxn modelId="{C4625C6C-5C98-4F1D-967A-D1937092B9A6}" type="presOf" srcId="{79D39633-5D1F-4A07-9F1C-2DD2D9595973}" destId="{2A1EE2E9-CFB8-4ADB-BCC9-D2083C593553}" srcOrd="0" destOrd="0" presId="urn:microsoft.com/office/officeart/2018/5/layout/IconCircleLabelList"/>
    <dgm:cxn modelId="{70133051-8FDA-4AC8-A4C1-D64A6F9E2385}" type="presOf" srcId="{12B35B03-FB37-472D-9056-F8371B039C46}" destId="{CFC31411-BE72-4932-8E3C-2B6292917EF5}" srcOrd="0" destOrd="0" presId="urn:microsoft.com/office/officeart/2018/5/layout/IconCircleLabelList"/>
    <dgm:cxn modelId="{7BFCC171-F39C-4186-8F51-64974748B5BE}" type="presOf" srcId="{9B930580-5084-48EA-893C-B6BFB3224CDD}" destId="{F46F08A8-9C78-418F-AB04-7C3BCDCEA2CC}" srcOrd="0" destOrd="0" presId="urn:microsoft.com/office/officeart/2018/5/layout/IconCircleLabelList"/>
    <dgm:cxn modelId="{96310A9F-25CB-4D8C-A6F7-B1A3AF17FF1F}" srcId="{12B35B03-FB37-472D-9056-F8371B039C46}" destId="{9B930580-5084-48EA-893C-B6BFB3224CDD}" srcOrd="4" destOrd="0" parTransId="{3C5D2945-BE3F-4988-A021-E3D66C466F8E}" sibTransId="{AA30AAE5-6747-4C86-93B4-225C588F6CD3}"/>
    <dgm:cxn modelId="{6B5461EF-620D-4201-85DA-07DAC1299F89}" srcId="{12B35B03-FB37-472D-9056-F8371B039C46}" destId="{8FDB693F-3FAD-4569-B3C4-9D9D5EE8C85A}" srcOrd="3" destOrd="0" parTransId="{071856E6-0323-40DB-8EF8-FAB14DC206EF}" sibTransId="{2A2A376C-B95C-4C71-ABD1-36185EB0FEDE}"/>
    <dgm:cxn modelId="{D69A3EF3-6221-4198-9643-F88051E6FEDC}" type="presOf" srcId="{DC1E9D34-1509-4DF7-8016-1CA5248D8A39}" destId="{87C149D3-3686-4FAB-B226-5C2D62F32B61}" srcOrd="0" destOrd="0" presId="urn:microsoft.com/office/officeart/2018/5/layout/IconCircleLabelList"/>
    <dgm:cxn modelId="{815C4936-D4A7-4F11-B09F-66D3A9D4DAE3}" type="presParOf" srcId="{CFC31411-BE72-4932-8E3C-2B6292917EF5}" destId="{A808A94B-A193-4B22-8BC7-DE37FE456FC6}" srcOrd="0" destOrd="0" presId="urn:microsoft.com/office/officeart/2018/5/layout/IconCircleLabelList"/>
    <dgm:cxn modelId="{5A287216-EC11-48E6-84CF-89C3C46CE037}" type="presParOf" srcId="{A808A94B-A193-4B22-8BC7-DE37FE456FC6}" destId="{BBF9CE48-56D6-4940-AD8F-E35C7ADDC4D0}" srcOrd="0" destOrd="0" presId="urn:microsoft.com/office/officeart/2018/5/layout/IconCircleLabelList"/>
    <dgm:cxn modelId="{AAA0A240-17B6-4FD2-91E3-512CC2C2AABC}" type="presParOf" srcId="{A808A94B-A193-4B22-8BC7-DE37FE456FC6}" destId="{CC2BD75F-5312-4729-93B4-CF96268EDABB}" srcOrd="1" destOrd="0" presId="urn:microsoft.com/office/officeart/2018/5/layout/IconCircleLabelList"/>
    <dgm:cxn modelId="{3D3A1E24-F968-49CB-958E-8050215CA8D1}" type="presParOf" srcId="{A808A94B-A193-4B22-8BC7-DE37FE456FC6}" destId="{BD75F7F3-69CB-4A8D-BE0C-3D729C1874B5}" srcOrd="2" destOrd="0" presId="urn:microsoft.com/office/officeart/2018/5/layout/IconCircleLabelList"/>
    <dgm:cxn modelId="{FD08E9C3-4D54-46FC-9D7A-8718B8D01982}" type="presParOf" srcId="{A808A94B-A193-4B22-8BC7-DE37FE456FC6}" destId="{BA42E418-E299-4598-A622-C1D09304A9AA}" srcOrd="3" destOrd="0" presId="urn:microsoft.com/office/officeart/2018/5/layout/IconCircleLabelList"/>
    <dgm:cxn modelId="{8879FA30-AEEC-459F-B7EC-A2A3FC6F4D34}" type="presParOf" srcId="{CFC31411-BE72-4932-8E3C-2B6292917EF5}" destId="{7558864A-1813-4C9B-A11E-C233083A68E1}" srcOrd="1" destOrd="0" presId="urn:microsoft.com/office/officeart/2018/5/layout/IconCircleLabelList"/>
    <dgm:cxn modelId="{89692933-BE62-425D-8F15-7C9CE35EE0AD}" type="presParOf" srcId="{CFC31411-BE72-4932-8E3C-2B6292917EF5}" destId="{F8D8505E-35F4-46DA-B510-5BE57EDA9BDC}" srcOrd="2" destOrd="0" presId="urn:microsoft.com/office/officeart/2018/5/layout/IconCircleLabelList"/>
    <dgm:cxn modelId="{41948B52-53F1-436A-9074-C8271DCA0D84}" type="presParOf" srcId="{F8D8505E-35F4-46DA-B510-5BE57EDA9BDC}" destId="{BCB82A69-BCDD-4177-8F45-A2860EA18016}" srcOrd="0" destOrd="0" presId="urn:microsoft.com/office/officeart/2018/5/layout/IconCircleLabelList"/>
    <dgm:cxn modelId="{F477B9F8-E0D7-493E-99DA-0D36066FB2BE}" type="presParOf" srcId="{F8D8505E-35F4-46DA-B510-5BE57EDA9BDC}" destId="{C1E1E14B-2CEB-49A4-9BF7-59539EF3EA54}" srcOrd="1" destOrd="0" presId="urn:microsoft.com/office/officeart/2018/5/layout/IconCircleLabelList"/>
    <dgm:cxn modelId="{E0539168-AD24-490C-9A22-BBCBF9FF6BFF}" type="presParOf" srcId="{F8D8505E-35F4-46DA-B510-5BE57EDA9BDC}" destId="{4970A31C-47D9-45D6-82E2-D97FFA9670A5}" srcOrd="2" destOrd="0" presId="urn:microsoft.com/office/officeart/2018/5/layout/IconCircleLabelList"/>
    <dgm:cxn modelId="{1A797EAF-B6E8-41C3-9F88-6D2330605372}" type="presParOf" srcId="{F8D8505E-35F4-46DA-B510-5BE57EDA9BDC}" destId="{165F1BAE-2D05-4D25-814D-3243C1FC68BC}" srcOrd="3" destOrd="0" presId="urn:microsoft.com/office/officeart/2018/5/layout/IconCircleLabelList"/>
    <dgm:cxn modelId="{A84A4863-60AB-44DF-83C0-B13EFDAF4259}" type="presParOf" srcId="{CFC31411-BE72-4932-8E3C-2B6292917EF5}" destId="{F2C28810-BE34-4AEC-9C8C-48AEFFE4DCCE}" srcOrd="3" destOrd="0" presId="urn:microsoft.com/office/officeart/2018/5/layout/IconCircleLabelList"/>
    <dgm:cxn modelId="{1A3DDFB2-3E4E-4C64-9939-DB3C1D706473}" type="presParOf" srcId="{CFC31411-BE72-4932-8E3C-2B6292917EF5}" destId="{C29D445C-28BE-433B-A5E9-8655B5325917}" srcOrd="4" destOrd="0" presId="urn:microsoft.com/office/officeart/2018/5/layout/IconCircleLabelList"/>
    <dgm:cxn modelId="{29E2C653-BCE4-4801-BEA4-D5FF6F76BC5F}" type="presParOf" srcId="{C29D445C-28BE-433B-A5E9-8655B5325917}" destId="{8B4C8CE8-3D0E-4626-B78E-55E4232FB21F}" srcOrd="0" destOrd="0" presId="urn:microsoft.com/office/officeart/2018/5/layout/IconCircleLabelList"/>
    <dgm:cxn modelId="{C121FA86-05A0-45E5-BDAB-D7FD194C83EF}" type="presParOf" srcId="{C29D445C-28BE-433B-A5E9-8655B5325917}" destId="{E9F119EF-4A0A-4A40-84AD-4908A93B5F53}" srcOrd="1" destOrd="0" presId="urn:microsoft.com/office/officeart/2018/5/layout/IconCircleLabelList"/>
    <dgm:cxn modelId="{6F2FED8B-13D3-4EC7-B89B-014CF4D67A2A}" type="presParOf" srcId="{C29D445C-28BE-433B-A5E9-8655B5325917}" destId="{637F964A-1DAB-40EC-9E57-9B92F15B08E9}" srcOrd="2" destOrd="0" presId="urn:microsoft.com/office/officeart/2018/5/layout/IconCircleLabelList"/>
    <dgm:cxn modelId="{C06E4B9B-8A4F-4C36-AC92-EBAA0FFA26FD}" type="presParOf" srcId="{C29D445C-28BE-433B-A5E9-8655B5325917}" destId="{87C149D3-3686-4FAB-B226-5C2D62F32B61}" srcOrd="3" destOrd="0" presId="urn:microsoft.com/office/officeart/2018/5/layout/IconCircleLabelList"/>
    <dgm:cxn modelId="{B344EFD7-5DAD-40ED-9A7C-D053B46AE5E3}" type="presParOf" srcId="{CFC31411-BE72-4932-8E3C-2B6292917EF5}" destId="{3D510680-EA7A-4846-9048-99B8C628B128}" srcOrd="5" destOrd="0" presId="urn:microsoft.com/office/officeart/2018/5/layout/IconCircleLabelList"/>
    <dgm:cxn modelId="{E61213D9-2EED-408E-B7A4-22CA7EEB4A56}" type="presParOf" srcId="{CFC31411-BE72-4932-8E3C-2B6292917EF5}" destId="{108E9188-9CA7-4278-A059-68B107C7D50D}" srcOrd="6" destOrd="0" presId="urn:microsoft.com/office/officeart/2018/5/layout/IconCircleLabelList"/>
    <dgm:cxn modelId="{DA476B41-D0EE-4EF0-A2C9-473BE731124B}" type="presParOf" srcId="{108E9188-9CA7-4278-A059-68B107C7D50D}" destId="{D0D67CB6-5A4E-426A-AC82-CF73B5A0F368}" srcOrd="0" destOrd="0" presId="urn:microsoft.com/office/officeart/2018/5/layout/IconCircleLabelList"/>
    <dgm:cxn modelId="{FA43BBDA-4585-424A-9F9A-63C684DD6FB2}" type="presParOf" srcId="{108E9188-9CA7-4278-A059-68B107C7D50D}" destId="{D14CB706-3913-40CD-BD3B-1CA97EDC7B25}" srcOrd="1" destOrd="0" presId="urn:microsoft.com/office/officeart/2018/5/layout/IconCircleLabelList"/>
    <dgm:cxn modelId="{428049E2-08A0-4EEB-8F3B-6BD1514013AF}" type="presParOf" srcId="{108E9188-9CA7-4278-A059-68B107C7D50D}" destId="{9EDEFD8E-DC89-460D-9151-7C20517214A5}" srcOrd="2" destOrd="0" presId="urn:microsoft.com/office/officeart/2018/5/layout/IconCircleLabelList"/>
    <dgm:cxn modelId="{BFB61192-40E6-4845-B77A-AFDCAF72977C}" type="presParOf" srcId="{108E9188-9CA7-4278-A059-68B107C7D50D}" destId="{8D0A5347-FF2F-4780-B20B-90F8FAC98736}" srcOrd="3" destOrd="0" presId="urn:microsoft.com/office/officeart/2018/5/layout/IconCircleLabelList"/>
    <dgm:cxn modelId="{0BEC0487-DD2D-4D82-9031-173C11000447}" type="presParOf" srcId="{CFC31411-BE72-4932-8E3C-2B6292917EF5}" destId="{3D2CBB23-FC9B-4502-91A0-EEA94D3FBC38}" srcOrd="7" destOrd="0" presId="urn:microsoft.com/office/officeart/2018/5/layout/IconCircleLabelList"/>
    <dgm:cxn modelId="{40FDD1EE-8EC4-4FAC-9AA2-E02E12F432D4}" type="presParOf" srcId="{CFC31411-BE72-4932-8E3C-2B6292917EF5}" destId="{A90B6B29-2A08-4180-A5E6-3D482CFEC718}" srcOrd="8" destOrd="0" presId="urn:microsoft.com/office/officeart/2018/5/layout/IconCircleLabelList"/>
    <dgm:cxn modelId="{147BACEF-CD17-49CF-9ACF-656F8B326D2B}" type="presParOf" srcId="{A90B6B29-2A08-4180-A5E6-3D482CFEC718}" destId="{AB87E58E-E7CB-47BC-AADA-4EBAFC05F8BE}" srcOrd="0" destOrd="0" presId="urn:microsoft.com/office/officeart/2018/5/layout/IconCircleLabelList"/>
    <dgm:cxn modelId="{272B6000-0A93-4A25-97FC-087D7B080F2B}" type="presParOf" srcId="{A90B6B29-2A08-4180-A5E6-3D482CFEC718}" destId="{6F73FC8F-7C9D-4121-B060-1BA8AFA785DA}" srcOrd="1" destOrd="0" presId="urn:microsoft.com/office/officeart/2018/5/layout/IconCircleLabelList"/>
    <dgm:cxn modelId="{E14E41E5-7625-4777-9E76-69F5BA441DD1}" type="presParOf" srcId="{A90B6B29-2A08-4180-A5E6-3D482CFEC718}" destId="{FEB4B602-6A1E-49E4-AE59-D6328E6A850B}" srcOrd="2" destOrd="0" presId="urn:microsoft.com/office/officeart/2018/5/layout/IconCircleLabelList"/>
    <dgm:cxn modelId="{00545892-5E26-4F5E-8761-600B175E7A60}" type="presParOf" srcId="{A90B6B29-2A08-4180-A5E6-3D482CFEC718}" destId="{F46F08A8-9C78-418F-AB04-7C3BCDCEA2CC}" srcOrd="3" destOrd="0" presId="urn:microsoft.com/office/officeart/2018/5/layout/IconCircleLabelList"/>
    <dgm:cxn modelId="{2E2F3676-44FA-4885-8D3D-CEFDF7CE4309}" type="presParOf" srcId="{CFC31411-BE72-4932-8E3C-2B6292917EF5}" destId="{7CEA8DFD-871C-4C3E-826A-BD4A7E45F5AC}" srcOrd="9" destOrd="0" presId="urn:microsoft.com/office/officeart/2018/5/layout/IconCircleLabelList"/>
    <dgm:cxn modelId="{4A5F7651-811B-4C9F-BA74-05F8AFA05267}" type="presParOf" srcId="{CFC31411-BE72-4932-8E3C-2B6292917EF5}" destId="{D114654F-246F-4413-94BB-BFCCD9C138F6}" srcOrd="10" destOrd="0" presId="urn:microsoft.com/office/officeart/2018/5/layout/IconCircleLabelList"/>
    <dgm:cxn modelId="{FC1E38FE-269D-4F64-8EDB-1440EC86E69F}" type="presParOf" srcId="{D114654F-246F-4413-94BB-BFCCD9C138F6}" destId="{D5501568-B764-4DA2-8696-06C803128E2B}" srcOrd="0" destOrd="0" presId="urn:microsoft.com/office/officeart/2018/5/layout/IconCircleLabelList"/>
    <dgm:cxn modelId="{4100875C-5E3D-45B7-9808-F26C1198A3CA}" type="presParOf" srcId="{D114654F-246F-4413-94BB-BFCCD9C138F6}" destId="{AD0765F2-0ED3-4BA0-BCF0-DAEEE1EAA1AE}" srcOrd="1" destOrd="0" presId="urn:microsoft.com/office/officeart/2018/5/layout/IconCircleLabelList"/>
    <dgm:cxn modelId="{AE9493D2-3F14-49CA-ADB5-15F07FE082F1}" type="presParOf" srcId="{D114654F-246F-4413-94BB-BFCCD9C138F6}" destId="{67F4DB53-9D3E-4600-B427-B8DB144DF072}" srcOrd="2" destOrd="0" presId="urn:microsoft.com/office/officeart/2018/5/layout/IconCircleLabelList"/>
    <dgm:cxn modelId="{EF0DD449-E6CE-4885-ACCE-A8D8FFB512CB}" type="presParOf" srcId="{D114654F-246F-4413-94BB-BFCCD9C138F6}" destId="{2A1EE2E9-CFB8-4ADB-BCC9-D2083C5935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72FD6-9C80-48EC-9C0E-AF9AAAD8D46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4EA62D-C1F4-4575-8151-AF5C8A4A1195}">
      <dgm:prSet/>
      <dgm:spPr/>
      <dgm:t>
        <a:bodyPr/>
        <a:lstStyle/>
        <a:p>
          <a:r>
            <a:rPr lang="en-US"/>
            <a:t>Malaria is a life-threatening parasitic disease spread by female Anopheles </a:t>
          </a:r>
          <a:br>
            <a:rPr lang="en-US"/>
          </a:br>
          <a:r>
            <a:rPr lang="en-US"/>
            <a:t>mosquitoes. </a:t>
          </a:r>
        </a:p>
      </dgm:t>
    </dgm:pt>
    <dgm:pt modelId="{729FB77E-1A0B-4883-92B6-29E414CD1E16}" type="parTrans" cxnId="{AB6996A1-1492-4E1C-A7BA-4B49C022D64F}">
      <dgm:prSet/>
      <dgm:spPr/>
      <dgm:t>
        <a:bodyPr/>
        <a:lstStyle/>
        <a:p>
          <a:endParaRPr lang="en-US"/>
        </a:p>
      </dgm:t>
    </dgm:pt>
    <dgm:pt modelId="{05CD5D40-8FC3-4FAC-9360-CF62F514B4C5}" type="sibTrans" cxnId="{AB6996A1-1492-4E1C-A7BA-4B49C022D64F}">
      <dgm:prSet/>
      <dgm:spPr/>
      <dgm:t>
        <a:bodyPr/>
        <a:lstStyle/>
        <a:p>
          <a:endParaRPr lang="en-US"/>
        </a:p>
      </dgm:t>
    </dgm:pt>
    <dgm:pt modelId="{93ED5D53-3568-4B97-A3DC-82DB250CC8C8}">
      <dgm:prSet/>
      <dgm:spPr/>
      <dgm:t>
        <a:bodyPr/>
        <a:lstStyle/>
        <a:p>
          <a:r>
            <a:rPr lang="en-US"/>
            <a:t>It's treatable as well as preventable. </a:t>
          </a:r>
        </a:p>
      </dgm:t>
    </dgm:pt>
    <dgm:pt modelId="{53803B9F-EBFD-4AAE-AB46-9BBDB9B57C0E}" type="parTrans" cxnId="{0BB8D574-E3A7-4F25-B353-C7CD1B58587A}">
      <dgm:prSet/>
      <dgm:spPr/>
      <dgm:t>
        <a:bodyPr/>
        <a:lstStyle/>
        <a:p>
          <a:endParaRPr lang="en-US"/>
        </a:p>
      </dgm:t>
    </dgm:pt>
    <dgm:pt modelId="{545E5A2F-FA51-4009-842B-74B227414448}" type="sibTrans" cxnId="{0BB8D574-E3A7-4F25-B353-C7CD1B58587A}">
      <dgm:prSet/>
      <dgm:spPr/>
      <dgm:t>
        <a:bodyPr/>
        <a:lstStyle/>
        <a:p>
          <a:endParaRPr lang="en-US"/>
        </a:p>
      </dgm:t>
    </dgm:pt>
    <dgm:pt modelId="{9A47D260-9ACE-4A3B-B35F-EE60B37AE5B6}">
      <dgm:prSet/>
      <dgm:spPr/>
      <dgm:t>
        <a:bodyPr/>
        <a:lstStyle/>
        <a:p>
          <a:r>
            <a:rPr lang="en-US"/>
            <a:t>According to the WHO, there are </a:t>
          </a:r>
          <a:br>
            <a:rPr lang="en-US"/>
          </a:br>
          <a:r>
            <a:rPr lang="en-US"/>
            <a:t>212 million cases of malaria and 435,000 deaths worldwide.</a:t>
          </a:r>
        </a:p>
      </dgm:t>
    </dgm:pt>
    <dgm:pt modelId="{5BE4317A-A199-478C-83F8-9CE087D7D4DF}" type="parTrans" cxnId="{FC8C1ADC-6F07-419A-8DAB-03F2FD354C34}">
      <dgm:prSet/>
      <dgm:spPr/>
      <dgm:t>
        <a:bodyPr/>
        <a:lstStyle/>
        <a:p>
          <a:endParaRPr lang="en-US"/>
        </a:p>
      </dgm:t>
    </dgm:pt>
    <dgm:pt modelId="{D419CB3F-766F-4FE6-8DE0-98F79BCDB7D7}" type="sibTrans" cxnId="{FC8C1ADC-6F07-419A-8DAB-03F2FD354C34}">
      <dgm:prSet/>
      <dgm:spPr/>
      <dgm:t>
        <a:bodyPr/>
        <a:lstStyle/>
        <a:p>
          <a:endParaRPr lang="en-US"/>
        </a:p>
      </dgm:t>
    </dgm:pt>
    <dgm:pt modelId="{5DFB1915-484B-4ABC-B206-ACCA64E6DC54}" type="pres">
      <dgm:prSet presAssocID="{53B72FD6-9C80-48EC-9C0E-AF9AAAD8D46C}" presName="linear" presStyleCnt="0">
        <dgm:presLayoutVars>
          <dgm:animLvl val="lvl"/>
          <dgm:resizeHandles val="exact"/>
        </dgm:presLayoutVars>
      </dgm:prSet>
      <dgm:spPr/>
    </dgm:pt>
    <dgm:pt modelId="{959292ED-FB6A-4CB3-BBB7-8EF376EA5214}" type="pres">
      <dgm:prSet presAssocID="{3B4EA62D-C1F4-4575-8151-AF5C8A4A11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02185A-2439-4D44-AA9B-4B73A25625DF}" type="pres">
      <dgm:prSet presAssocID="{05CD5D40-8FC3-4FAC-9360-CF62F514B4C5}" presName="spacer" presStyleCnt="0"/>
      <dgm:spPr/>
    </dgm:pt>
    <dgm:pt modelId="{2B7FE2EE-FCBE-4CA2-80B7-70FEB3ECA5B5}" type="pres">
      <dgm:prSet presAssocID="{93ED5D53-3568-4B97-A3DC-82DB250CC8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4B4152-E2D4-43C3-9071-C70FCB19A62F}" type="pres">
      <dgm:prSet presAssocID="{545E5A2F-FA51-4009-842B-74B227414448}" presName="spacer" presStyleCnt="0"/>
      <dgm:spPr/>
    </dgm:pt>
    <dgm:pt modelId="{C9747397-79EF-4AA1-B172-45BE94DC4B4D}" type="pres">
      <dgm:prSet presAssocID="{9A47D260-9ACE-4A3B-B35F-EE60B37AE5B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D214844-B203-4037-BCEF-0E9019BD9AB8}" type="presOf" srcId="{3B4EA62D-C1F4-4575-8151-AF5C8A4A1195}" destId="{959292ED-FB6A-4CB3-BBB7-8EF376EA5214}" srcOrd="0" destOrd="0" presId="urn:microsoft.com/office/officeart/2005/8/layout/vList2"/>
    <dgm:cxn modelId="{0BB8D574-E3A7-4F25-B353-C7CD1B58587A}" srcId="{53B72FD6-9C80-48EC-9C0E-AF9AAAD8D46C}" destId="{93ED5D53-3568-4B97-A3DC-82DB250CC8C8}" srcOrd="1" destOrd="0" parTransId="{53803B9F-EBFD-4AAE-AB46-9BBDB9B57C0E}" sibTransId="{545E5A2F-FA51-4009-842B-74B227414448}"/>
    <dgm:cxn modelId="{61BE3B57-937C-481E-9301-6CE09AED1BBB}" type="presOf" srcId="{53B72FD6-9C80-48EC-9C0E-AF9AAAD8D46C}" destId="{5DFB1915-484B-4ABC-B206-ACCA64E6DC54}" srcOrd="0" destOrd="0" presId="urn:microsoft.com/office/officeart/2005/8/layout/vList2"/>
    <dgm:cxn modelId="{AB6996A1-1492-4E1C-A7BA-4B49C022D64F}" srcId="{53B72FD6-9C80-48EC-9C0E-AF9AAAD8D46C}" destId="{3B4EA62D-C1F4-4575-8151-AF5C8A4A1195}" srcOrd="0" destOrd="0" parTransId="{729FB77E-1A0B-4883-92B6-29E414CD1E16}" sibTransId="{05CD5D40-8FC3-4FAC-9360-CF62F514B4C5}"/>
    <dgm:cxn modelId="{C03740CD-222A-48C8-B1DF-96A9D2DF3419}" type="presOf" srcId="{9A47D260-9ACE-4A3B-B35F-EE60B37AE5B6}" destId="{C9747397-79EF-4AA1-B172-45BE94DC4B4D}" srcOrd="0" destOrd="0" presId="urn:microsoft.com/office/officeart/2005/8/layout/vList2"/>
    <dgm:cxn modelId="{FC8C1ADC-6F07-419A-8DAB-03F2FD354C34}" srcId="{53B72FD6-9C80-48EC-9C0E-AF9AAAD8D46C}" destId="{9A47D260-9ACE-4A3B-B35F-EE60B37AE5B6}" srcOrd="2" destOrd="0" parTransId="{5BE4317A-A199-478C-83F8-9CE087D7D4DF}" sibTransId="{D419CB3F-766F-4FE6-8DE0-98F79BCDB7D7}"/>
    <dgm:cxn modelId="{9FBF4AF7-3743-4603-AEFB-43336A1CA749}" type="presOf" srcId="{93ED5D53-3568-4B97-A3DC-82DB250CC8C8}" destId="{2B7FE2EE-FCBE-4CA2-80B7-70FEB3ECA5B5}" srcOrd="0" destOrd="0" presId="urn:microsoft.com/office/officeart/2005/8/layout/vList2"/>
    <dgm:cxn modelId="{8F1634AA-39AE-42ED-B9D7-B26D5B5625F7}" type="presParOf" srcId="{5DFB1915-484B-4ABC-B206-ACCA64E6DC54}" destId="{959292ED-FB6A-4CB3-BBB7-8EF376EA5214}" srcOrd="0" destOrd="0" presId="urn:microsoft.com/office/officeart/2005/8/layout/vList2"/>
    <dgm:cxn modelId="{C6A43CF4-BC89-49BA-9D21-06C6140578C2}" type="presParOf" srcId="{5DFB1915-484B-4ABC-B206-ACCA64E6DC54}" destId="{C602185A-2439-4D44-AA9B-4B73A25625DF}" srcOrd="1" destOrd="0" presId="urn:microsoft.com/office/officeart/2005/8/layout/vList2"/>
    <dgm:cxn modelId="{7CBBC508-F805-412A-8E86-67FA03B2BAE4}" type="presParOf" srcId="{5DFB1915-484B-4ABC-B206-ACCA64E6DC54}" destId="{2B7FE2EE-FCBE-4CA2-80B7-70FEB3ECA5B5}" srcOrd="2" destOrd="0" presId="urn:microsoft.com/office/officeart/2005/8/layout/vList2"/>
    <dgm:cxn modelId="{1017A222-E936-48B1-AD05-FC027146FD18}" type="presParOf" srcId="{5DFB1915-484B-4ABC-B206-ACCA64E6DC54}" destId="{F84B4152-E2D4-43C3-9071-C70FCB19A62F}" srcOrd="3" destOrd="0" presId="urn:microsoft.com/office/officeart/2005/8/layout/vList2"/>
    <dgm:cxn modelId="{D09D10CA-A6FF-4DEB-95A4-22B2B192EC19}" type="presParOf" srcId="{5DFB1915-484B-4ABC-B206-ACCA64E6DC54}" destId="{C9747397-79EF-4AA1-B172-45BE94DC4B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69B8B4-6812-430B-9646-82CD5884791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5005DF0-DB96-4A2E-AC87-2793D6D2BD01}">
      <dgm:prSet/>
      <dgm:spPr/>
      <dgm:t>
        <a:bodyPr/>
        <a:lstStyle/>
        <a:p>
          <a:r>
            <a:rPr lang="en-US"/>
            <a:t>Requires expertise.</a:t>
          </a:r>
        </a:p>
      </dgm:t>
    </dgm:pt>
    <dgm:pt modelId="{4EC7BCA6-5B10-46BE-8F68-B306E5848630}" type="parTrans" cxnId="{4E2DBCD6-8630-475C-BA7C-29264F4E727F}">
      <dgm:prSet/>
      <dgm:spPr/>
      <dgm:t>
        <a:bodyPr/>
        <a:lstStyle/>
        <a:p>
          <a:endParaRPr lang="en-US"/>
        </a:p>
      </dgm:t>
    </dgm:pt>
    <dgm:pt modelId="{E3591E8A-E26D-4CFF-A1DE-C459EC3554F0}" type="sibTrans" cxnId="{4E2DBCD6-8630-475C-BA7C-29264F4E727F}">
      <dgm:prSet/>
      <dgm:spPr/>
      <dgm:t>
        <a:bodyPr/>
        <a:lstStyle/>
        <a:p>
          <a:endParaRPr lang="en-US"/>
        </a:p>
      </dgm:t>
    </dgm:pt>
    <dgm:pt modelId="{9239E8CF-F7FC-45FA-AB7E-467B352F7984}">
      <dgm:prSet/>
      <dgm:spPr/>
      <dgm:t>
        <a:bodyPr/>
        <a:lstStyle/>
        <a:p>
          <a:r>
            <a:rPr lang="en-US"/>
            <a:t>Requires microscopic examination of blood.</a:t>
          </a:r>
        </a:p>
      </dgm:t>
    </dgm:pt>
    <dgm:pt modelId="{D332CE7F-A720-4B33-B0B6-E5E11A9BC7F3}" type="parTrans" cxnId="{14088C4B-FFB2-4665-8B2B-966AD0D2C4ED}">
      <dgm:prSet/>
      <dgm:spPr/>
      <dgm:t>
        <a:bodyPr/>
        <a:lstStyle/>
        <a:p>
          <a:endParaRPr lang="en-US"/>
        </a:p>
      </dgm:t>
    </dgm:pt>
    <dgm:pt modelId="{EA261D54-8FD2-49F7-88BE-08C62E220EAC}" type="sibTrans" cxnId="{14088C4B-FFB2-4665-8B2B-966AD0D2C4ED}">
      <dgm:prSet/>
      <dgm:spPr/>
      <dgm:t>
        <a:bodyPr/>
        <a:lstStyle/>
        <a:p>
          <a:endParaRPr lang="en-US"/>
        </a:p>
      </dgm:t>
    </dgm:pt>
    <dgm:pt modelId="{9D192FD6-0E06-4E2B-BAAE-A9FCA3C4B59F}">
      <dgm:prSet/>
      <dgm:spPr/>
      <dgm:t>
        <a:bodyPr/>
        <a:lstStyle/>
        <a:p>
          <a:r>
            <a:rPr lang="en-US"/>
            <a:t>Long waiting period of patients.</a:t>
          </a:r>
        </a:p>
      </dgm:t>
    </dgm:pt>
    <dgm:pt modelId="{127D8929-F1BA-4DF4-A96A-2686F092550A}" type="parTrans" cxnId="{57F5FC48-A9C3-4926-A4FC-F8CAD163E6FA}">
      <dgm:prSet/>
      <dgm:spPr/>
      <dgm:t>
        <a:bodyPr/>
        <a:lstStyle/>
        <a:p>
          <a:endParaRPr lang="en-US"/>
        </a:p>
      </dgm:t>
    </dgm:pt>
    <dgm:pt modelId="{702108BF-2169-47DF-9CCB-C4E98FC38956}" type="sibTrans" cxnId="{57F5FC48-A9C3-4926-A4FC-F8CAD163E6FA}">
      <dgm:prSet/>
      <dgm:spPr/>
      <dgm:t>
        <a:bodyPr/>
        <a:lstStyle/>
        <a:p>
          <a:endParaRPr lang="en-US"/>
        </a:p>
      </dgm:t>
    </dgm:pt>
    <dgm:pt modelId="{535A63FB-857F-4A58-960E-88606F71E5C7}">
      <dgm:prSet/>
      <dgm:spPr/>
      <dgm:t>
        <a:bodyPr/>
        <a:lstStyle/>
        <a:p>
          <a:r>
            <a:rPr lang="en-US"/>
            <a:t>Gold standard of Malaria diagnosis.</a:t>
          </a:r>
        </a:p>
      </dgm:t>
    </dgm:pt>
    <dgm:pt modelId="{02EFBB25-5BD8-4C55-837B-9FA42D8F8137}" type="parTrans" cxnId="{F4DD4D2E-FA87-496F-8CD1-40BDAFA6E6F8}">
      <dgm:prSet/>
      <dgm:spPr/>
      <dgm:t>
        <a:bodyPr/>
        <a:lstStyle/>
        <a:p>
          <a:endParaRPr lang="en-US"/>
        </a:p>
      </dgm:t>
    </dgm:pt>
    <dgm:pt modelId="{6F512777-ED16-44CB-9980-AEDAC6D1854E}" type="sibTrans" cxnId="{F4DD4D2E-FA87-496F-8CD1-40BDAFA6E6F8}">
      <dgm:prSet/>
      <dgm:spPr/>
      <dgm:t>
        <a:bodyPr/>
        <a:lstStyle/>
        <a:p>
          <a:endParaRPr lang="en-US"/>
        </a:p>
      </dgm:t>
    </dgm:pt>
    <dgm:pt modelId="{594C6AB4-BEFA-40EC-B454-8C67A3482AA7}">
      <dgm:prSet/>
      <dgm:spPr/>
      <dgm:t>
        <a:bodyPr/>
        <a:lstStyle/>
        <a:p>
          <a:r>
            <a:rPr lang="en-US"/>
            <a:t>Rapid diagnostic test detecting specific antigens.</a:t>
          </a:r>
        </a:p>
      </dgm:t>
    </dgm:pt>
    <dgm:pt modelId="{C29DDED8-648F-4B92-862D-0FB3B75D24EB}" type="parTrans" cxnId="{80543AD6-0F76-492E-94F5-4840E80670E3}">
      <dgm:prSet/>
      <dgm:spPr/>
      <dgm:t>
        <a:bodyPr/>
        <a:lstStyle/>
        <a:p>
          <a:endParaRPr lang="en-US"/>
        </a:p>
      </dgm:t>
    </dgm:pt>
    <dgm:pt modelId="{1061DA10-D1B4-4E7F-88E6-D9B70C845250}" type="sibTrans" cxnId="{80543AD6-0F76-492E-94F5-4840E80670E3}">
      <dgm:prSet/>
      <dgm:spPr/>
      <dgm:t>
        <a:bodyPr/>
        <a:lstStyle/>
        <a:p>
          <a:endParaRPr lang="en-US"/>
        </a:p>
      </dgm:t>
    </dgm:pt>
    <dgm:pt modelId="{2F458057-4543-4DDE-B70C-3EE93079413B}" type="pres">
      <dgm:prSet presAssocID="{1969B8B4-6812-430B-9646-82CD58847915}" presName="linear" presStyleCnt="0">
        <dgm:presLayoutVars>
          <dgm:dir/>
          <dgm:animLvl val="lvl"/>
          <dgm:resizeHandles val="exact"/>
        </dgm:presLayoutVars>
      </dgm:prSet>
      <dgm:spPr/>
    </dgm:pt>
    <dgm:pt modelId="{43FD4AC5-5F0C-4F0A-90A5-778DC912D1D5}" type="pres">
      <dgm:prSet presAssocID="{C5005DF0-DB96-4A2E-AC87-2793D6D2BD01}" presName="parentLin" presStyleCnt="0"/>
      <dgm:spPr/>
    </dgm:pt>
    <dgm:pt modelId="{1F09E4BD-CF50-494C-B393-6E2641B18E1C}" type="pres">
      <dgm:prSet presAssocID="{C5005DF0-DB96-4A2E-AC87-2793D6D2BD01}" presName="parentLeftMargin" presStyleLbl="node1" presStyleIdx="0" presStyleCnt="5"/>
      <dgm:spPr/>
    </dgm:pt>
    <dgm:pt modelId="{BD5CB5D6-3D00-454A-B231-E41AE3CB2FBE}" type="pres">
      <dgm:prSet presAssocID="{C5005DF0-DB96-4A2E-AC87-2793D6D2BD0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7E33739-DDD8-4A13-B519-E06D38AEB738}" type="pres">
      <dgm:prSet presAssocID="{C5005DF0-DB96-4A2E-AC87-2793D6D2BD01}" presName="negativeSpace" presStyleCnt="0"/>
      <dgm:spPr/>
    </dgm:pt>
    <dgm:pt modelId="{93FA4FA7-2525-4C09-9905-B1BAAD5D2056}" type="pres">
      <dgm:prSet presAssocID="{C5005DF0-DB96-4A2E-AC87-2793D6D2BD01}" presName="childText" presStyleLbl="conFgAcc1" presStyleIdx="0" presStyleCnt="5">
        <dgm:presLayoutVars>
          <dgm:bulletEnabled val="1"/>
        </dgm:presLayoutVars>
      </dgm:prSet>
      <dgm:spPr/>
    </dgm:pt>
    <dgm:pt modelId="{491B8B4E-C3C3-435A-A6FD-C4191498E8B3}" type="pres">
      <dgm:prSet presAssocID="{E3591E8A-E26D-4CFF-A1DE-C459EC3554F0}" presName="spaceBetweenRectangles" presStyleCnt="0"/>
      <dgm:spPr/>
    </dgm:pt>
    <dgm:pt modelId="{1D1ADD32-7E62-4E2F-B426-AB70398AF941}" type="pres">
      <dgm:prSet presAssocID="{9239E8CF-F7FC-45FA-AB7E-467B352F7984}" presName="parentLin" presStyleCnt="0"/>
      <dgm:spPr/>
    </dgm:pt>
    <dgm:pt modelId="{A40F983F-2AC3-4373-91F0-6F0C87ED20B8}" type="pres">
      <dgm:prSet presAssocID="{9239E8CF-F7FC-45FA-AB7E-467B352F7984}" presName="parentLeftMargin" presStyleLbl="node1" presStyleIdx="0" presStyleCnt="5"/>
      <dgm:spPr/>
    </dgm:pt>
    <dgm:pt modelId="{BC611933-0E7A-4053-A985-5F3132608CEC}" type="pres">
      <dgm:prSet presAssocID="{9239E8CF-F7FC-45FA-AB7E-467B352F798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E35E4F6-2A14-4761-85D4-D073511F850A}" type="pres">
      <dgm:prSet presAssocID="{9239E8CF-F7FC-45FA-AB7E-467B352F7984}" presName="negativeSpace" presStyleCnt="0"/>
      <dgm:spPr/>
    </dgm:pt>
    <dgm:pt modelId="{59267916-2E86-45ED-97CE-3667EA44855B}" type="pres">
      <dgm:prSet presAssocID="{9239E8CF-F7FC-45FA-AB7E-467B352F7984}" presName="childText" presStyleLbl="conFgAcc1" presStyleIdx="1" presStyleCnt="5">
        <dgm:presLayoutVars>
          <dgm:bulletEnabled val="1"/>
        </dgm:presLayoutVars>
      </dgm:prSet>
      <dgm:spPr/>
    </dgm:pt>
    <dgm:pt modelId="{26681337-7EC9-44BA-B543-D463AF42636E}" type="pres">
      <dgm:prSet presAssocID="{EA261D54-8FD2-49F7-88BE-08C62E220EAC}" presName="spaceBetweenRectangles" presStyleCnt="0"/>
      <dgm:spPr/>
    </dgm:pt>
    <dgm:pt modelId="{4D2AD4D2-E7AC-442A-8D3D-F344223DCF04}" type="pres">
      <dgm:prSet presAssocID="{9D192FD6-0E06-4E2B-BAAE-A9FCA3C4B59F}" presName="parentLin" presStyleCnt="0"/>
      <dgm:spPr/>
    </dgm:pt>
    <dgm:pt modelId="{3AEAA178-BA4E-493B-AB85-C751C98AA1D2}" type="pres">
      <dgm:prSet presAssocID="{9D192FD6-0E06-4E2B-BAAE-A9FCA3C4B59F}" presName="parentLeftMargin" presStyleLbl="node1" presStyleIdx="1" presStyleCnt="5"/>
      <dgm:spPr/>
    </dgm:pt>
    <dgm:pt modelId="{45278775-2605-463C-AD67-04CAD44E60DC}" type="pres">
      <dgm:prSet presAssocID="{9D192FD6-0E06-4E2B-BAAE-A9FCA3C4B59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68397B7-89B0-408F-916D-0331A018C1A6}" type="pres">
      <dgm:prSet presAssocID="{9D192FD6-0E06-4E2B-BAAE-A9FCA3C4B59F}" presName="negativeSpace" presStyleCnt="0"/>
      <dgm:spPr/>
    </dgm:pt>
    <dgm:pt modelId="{37CBB400-0B72-4300-A66B-61C63F71AE64}" type="pres">
      <dgm:prSet presAssocID="{9D192FD6-0E06-4E2B-BAAE-A9FCA3C4B59F}" presName="childText" presStyleLbl="conFgAcc1" presStyleIdx="2" presStyleCnt="5">
        <dgm:presLayoutVars>
          <dgm:bulletEnabled val="1"/>
        </dgm:presLayoutVars>
      </dgm:prSet>
      <dgm:spPr/>
    </dgm:pt>
    <dgm:pt modelId="{9DDBDAEA-1215-4E56-8266-8FECF23D9E01}" type="pres">
      <dgm:prSet presAssocID="{702108BF-2169-47DF-9CCB-C4E98FC38956}" presName="spaceBetweenRectangles" presStyleCnt="0"/>
      <dgm:spPr/>
    </dgm:pt>
    <dgm:pt modelId="{DF1E7D06-3C12-4E96-999D-5AD31F187110}" type="pres">
      <dgm:prSet presAssocID="{535A63FB-857F-4A58-960E-88606F71E5C7}" presName="parentLin" presStyleCnt="0"/>
      <dgm:spPr/>
    </dgm:pt>
    <dgm:pt modelId="{BCE0170A-C42F-4C8F-8995-EFE67D49A041}" type="pres">
      <dgm:prSet presAssocID="{535A63FB-857F-4A58-960E-88606F71E5C7}" presName="parentLeftMargin" presStyleLbl="node1" presStyleIdx="2" presStyleCnt="5"/>
      <dgm:spPr/>
    </dgm:pt>
    <dgm:pt modelId="{DDC08F46-A06A-4C1F-AB5A-FC646F15D7E1}" type="pres">
      <dgm:prSet presAssocID="{535A63FB-857F-4A58-960E-88606F71E5C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FBC17E0-8525-4182-A87D-C348F7234FF6}" type="pres">
      <dgm:prSet presAssocID="{535A63FB-857F-4A58-960E-88606F71E5C7}" presName="negativeSpace" presStyleCnt="0"/>
      <dgm:spPr/>
    </dgm:pt>
    <dgm:pt modelId="{92ADA740-A9FF-4484-9594-E6611787DBD6}" type="pres">
      <dgm:prSet presAssocID="{535A63FB-857F-4A58-960E-88606F71E5C7}" presName="childText" presStyleLbl="conFgAcc1" presStyleIdx="3" presStyleCnt="5">
        <dgm:presLayoutVars>
          <dgm:bulletEnabled val="1"/>
        </dgm:presLayoutVars>
      </dgm:prSet>
      <dgm:spPr/>
    </dgm:pt>
    <dgm:pt modelId="{2392F8E3-D80D-44F1-9A0D-EA04A615F91B}" type="pres">
      <dgm:prSet presAssocID="{6F512777-ED16-44CB-9980-AEDAC6D1854E}" presName="spaceBetweenRectangles" presStyleCnt="0"/>
      <dgm:spPr/>
    </dgm:pt>
    <dgm:pt modelId="{B25FE02F-92D6-449B-982C-97BA9D8793CE}" type="pres">
      <dgm:prSet presAssocID="{594C6AB4-BEFA-40EC-B454-8C67A3482AA7}" presName="parentLin" presStyleCnt="0"/>
      <dgm:spPr/>
    </dgm:pt>
    <dgm:pt modelId="{FD5C9A46-751A-4EF0-A899-82FE7B31FAF0}" type="pres">
      <dgm:prSet presAssocID="{594C6AB4-BEFA-40EC-B454-8C67A3482AA7}" presName="parentLeftMargin" presStyleLbl="node1" presStyleIdx="3" presStyleCnt="5"/>
      <dgm:spPr/>
    </dgm:pt>
    <dgm:pt modelId="{525CDB25-1D05-4844-A7E2-8C102FD323A0}" type="pres">
      <dgm:prSet presAssocID="{594C6AB4-BEFA-40EC-B454-8C67A3482AA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C210BF2-E553-4618-902A-9151E2CD5FF7}" type="pres">
      <dgm:prSet presAssocID="{594C6AB4-BEFA-40EC-B454-8C67A3482AA7}" presName="negativeSpace" presStyleCnt="0"/>
      <dgm:spPr/>
    </dgm:pt>
    <dgm:pt modelId="{606547A0-6B6A-486D-8461-95A983866284}" type="pres">
      <dgm:prSet presAssocID="{594C6AB4-BEFA-40EC-B454-8C67A3482AA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D97B108-A413-4B28-9E39-73C906D340FD}" type="presOf" srcId="{9D192FD6-0E06-4E2B-BAAE-A9FCA3C4B59F}" destId="{45278775-2605-463C-AD67-04CAD44E60DC}" srcOrd="1" destOrd="0" presId="urn:microsoft.com/office/officeart/2005/8/layout/list1"/>
    <dgm:cxn modelId="{F4DD4D2E-FA87-496F-8CD1-40BDAFA6E6F8}" srcId="{1969B8B4-6812-430B-9646-82CD58847915}" destId="{535A63FB-857F-4A58-960E-88606F71E5C7}" srcOrd="3" destOrd="0" parTransId="{02EFBB25-5BD8-4C55-837B-9FA42D8F8137}" sibTransId="{6F512777-ED16-44CB-9980-AEDAC6D1854E}"/>
    <dgm:cxn modelId="{A1A70C3B-3EF2-47E1-9800-093AEC4EB1CF}" type="presOf" srcId="{C5005DF0-DB96-4A2E-AC87-2793D6D2BD01}" destId="{1F09E4BD-CF50-494C-B393-6E2641B18E1C}" srcOrd="0" destOrd="0" presId="urn:microsoft.com/office/officeart/2005/8/layout/list1"/>
    <dgm:cxn modelId="{B9C5783C-A4B6-4F6E-B130-FDE061B08610}" type="presOf" srcId="{9239E8CF-F7FC-45FA-AB7E-467B352F7984}" destId="{BC611933-0E7A-4053-A985-5F3132608CEC}" srcOrd="1" destOrd="0" presId="urn:microsoft.com/office/officeart/2005/8/layout/list1"/>
    <dgm:cxn modelId="{38BEDF68-B441-4CBF-8CE9-C9B47560A476}" type="presOf" srcId="{535A63FB-857F-4A58-960E-88606F71E5C7}" destId="{DDC08F46-A06A-4C1F-AB5A-FC646F15D7E1}" srcOrd="1" destOrd="0" presId="urn:microsoft.com/office/officeart/2005/8/layout/list1"/>
    <dgm:cxn modelId="{57F5FC48-A9C3-4926-A4FC-F8CAD163E6FA}" srcId="{1969B8B4-6812-430B-9646-82CD58847915}" destId="{9D192FD6-0E06-4E2B-BAAE-A9FCA3C4B59F}" srcOrd="2" destOrd="0" parTransId="{127D8929-F1BA-4DF4-A96A-2686F092550A}" sibTransId="{702108BF-2169-47DF-9CCB-C4E98FC38956}"/>
    <dgm:cxn modelId="{14088C4B-FFB2-4665-8B2B-966AD0D2C4ED}" srcId="{1969B8B4-6812-430B-9646-82CD58847915}" destId="{9239E8CF-F7FC-45FA-AB7E-467B352F7984}" srcOrd="1" destOrd="0" parTransId="{D332CE7F-A720-4B33-B0B6-E5E11A9BC7F3}" sibTransId="{EA261D54-8FD2-49F7-88BE-08C62E220EAC}"/>
    <dgm:cxn modelId="{69099C53-25CC-4EB7-9887-99FD7E1C9CB8}" type="presOf" srcId="{9239E8CF-F7FC-45FA-AB7E-467B352F7984}" destId="{A40F983F-2AC3-4373-91F0-6F0C87ED20B8}" srcOrd="0" destOrd="0" presId="urn:microsoft.com/office/officeart/2005/8/layout/list1"/>
    <dgm:cxn modelId="{BC4746A5-C9C8-4F87-B0B1-91B6DF91800A}" type="presOf" srcId="{535A63FB-857F-4A58-960E-88606F71E5C7}" destId="{BCE0170A-C42F-4C8F-8995-EFE67D49A041}" srcOrd="0" destOrd="0" presId="urn:microsoft.com/office/officeart/2005/8/layout/list1"/>
    <dgm:cxn modelId="{50F27BB4-2FCE-49B7-9DCE-E9868FEA899B}" type="presOf" srcId="{594C6AB4-BEFA-40EC-B454-8C67A3482AA7}" destId="{525CDB25-1D05-4844-A7E2-8C102FD323A0}" srcOrd="1" destOrd="0" presId="urn:microsoft.com/office/officeart/2005/8/layout/list1"/>
    <dgm:cxn modelId="{55D0E8BC-859B-4AD2-B82E-F4C0B24E0759}" type="presOf" srcId="{9D192FD6-0E06-4E2B-BAAE-A9FCA3C4B59F}" destId="{3AEAA178-BA4E-493B-AB85-C751C98AA1D2}" srcOrd="0" destOrd="0" presId="urn:microsoft.com/office/officeart/2005/8/layout/list1"/>
    <dgm:cxn modelId="{B5F15CC0-8FD4-4D9F-BB84-28634C84E18C}" type="presOf" srcId="{C5005DF0-DB96-4A2E-AC87-2793D6D2BD01}" destId="{BD5CB5D6-3D00-454A-B231-E41AE3CB2FBE}" srcOrd="1" destOrd="0" presId="urn:microsoft.com/office/officeart/2005/8/layout/list1"/>
    <dgm:cxn modelId="{E4EDFEC7-F5D5-4731-8EF9-611B94347423}" type="presOf" srcId="{594C6AB4-BEFA-40EC-B454-8C67A3482AA7}" destId="{FD5C9A46-751A-4EF0-A899-82FE7B31FAF0}" srcOrd="0" destOrd="0" presId="urn:microsoft.com/office/officeart/2005/8/layout/list1"/>
    <dgm:cxn modelId="{80543AD6-0F76-492E-94F5-4840E80670E3}" srcId="{1969B8B4-6812-430B-9646-82CD58847915}" destId="{594C6AB4-BEFA-40EC-B454-8C67A3482AA7}" srcOrd="4" destOrd="0" parTransId="{C29DDED8-648F-4B92-862D-0FB3B75D24EB}" sibTransId="{1061DA10-D1B4-4E7F-88E6-D9B70C845250}"/>
    <dgm:cxn modelId="{4E2DBCD6-8630-475C-BA7C-29264F4E727F}" srcId="{1969B8B4-6812-430B-9646-82CD58847915}" destId="{C5005DF0-DB96-4A2E-AC87-2793D6D2BD01}" srcOrd="0" destOrd="0" parTransId="{4EC7BCA6-5B10-46BE-8F68-B306E5848630}" sibTransId="{E3591E8A-E26D-4CFF-A1DE-C459EC3554F0}"/>
    <dgm:cxn modelId="{DB4AD0DE-B482-4FAE-BBF1-42954977D783}" type="presOf" srcId="{1969B8B4-6812-430B-9646-82CD58847915}" destId="{2F458057-4543-4DDE-B70C-3EE93079413B}" srcOrd="0" destOrd="0" presId="urn:microsoft.com/office/officeart/2005/8/layout/list1"/>
    <dgm:cxn modelId="{DF69B424-59D1-4A5C-818B-6649DADD7919}" type="presParOf" srcId="{2F458057-4543-4DDE-B70C-3EE93079413B}" destId="{43FD4AC5-5F0C-4F0A-90A5-778DC912D1D5}" srcOrd="0" destOrd="0" presId="urn:microsoft.com/office/officeart/2005/8/layout/list1"/>
    <dgm:cxn modelId="{27E37C18-A543-4F06-AF43-40FA08A891E3}" type="presParOf" srcId="{43FD4AC5-5F0C-4F0A-90A5-778DC912D1D5}" destId="{1F09E4BD-CF50-494C-B393-6E2641B18E1C}" srcOrd="0" destOrd="0" presId="urn:microsoft.com/office/officeart/2005/8/layout/list1"/>
    <dgm:cxn modelId="{49834F31-7AC1-4B24-B8B5-9413084BD526}" type="presParOf" srcId="{43FD4AC5-5F0C-4F0A-90A5-778DC912D1D5}" destId="{BD5CB5D6-3D00-454A-B231-E41AE3CB2FBE}" srcOrd="1" destOrd="0" presId="urn:microsoft.com/office/officeart/2005/8/layout/list1"/>
    <dgm:cxn modelId="{3B2DC6F3-4BF1-46BE-887F-511257B78D42}" type="presParOf" srcId="{2F458057-4543-4DDE-B70C-3EE93079413B}" destId="{E7E33739-DDD8-4A13-B519-E06D38AEB738}" srcOrd="1" destOrd="0" presId="urn:microsoft.com/office/officeart/2005/8/layout/list1"/>
    <dgm:cxn modelId="{59DA76D7-13CE-47F4-B651-183E847C7640}" type="presParOf" srcId="{2F458057-4543-4DDE-B70C-3EE93079413B}" destId="{93FA4FA7-2525-4C09-9905-B1BAAD5D2056}" srcOrd="2" destOrd="0" presId="urn:microsoft.com/office/officeart/2005/8/layout/list1"/>
    <dgm:cxn modelId="{B9CCE31E-8033-4E72-B97B-36F2456731C8}" type="presParOf" srcId="{2F458057-4543-4DDE-B70C-3EE93079413B}" destId="{491B8B4E-C3C3-435A-A6FD-C4191498E8B3}" srcOrd="3" destOrd="0" presId="urn:microsoft.com/office/officeart/2005/8/layout/list1"/>
    <dgm:cxn modelId="{34187750-E1CB-478A-B1DE-D5E486DDA2FD}" type="presParOf" srcId="{2F458057-4543-4DDE-B70C-3EE93079413B}" destId="{1D1ADD32-7E62-4E2F-B426-AB70398AF941}" srcOrd="4" destOrd="0" presId="urn:microsoft.com/office/officeart/2005/8/layout/list1"/>
    <dgm:cxn modelId="{2AA9F3CE-FC99-40C4-938F-53EBD3A9B019}" type="presParOf" srcId="{1D1ADD32-7E62-4E2F-B426-AB70398AF941}" destId="{A40F983F-2AC3-4373-91F0-6F0C87ED20B8}" srcOrd="0" destOrd="0" presId="urn:microsoft.com/office/officeart/2005/8/layout/list1"/>
    <dgm:cxn modelId="{BE8D5916-05A8-43BB-B6D8-895FD6A1C644}" type="presParOf" srcId="{1D1ADD32-7E62-4E2F-B426-AB70398AF941}" destId="{BC611933-0E7A-4053-A985-5F3132608CEC}" srcOrd="1" destOrd="0" presId="urn:microsoft.com/office/officeart/2005/8/layout/list1"/>
    <dgm:cxn modelId="{10CAF911-CD29-4CB3-8C70-C9128F3331B1}" type="presParOf" srcId="{2F458057-4543-4DDE-B70C-3EE93079413B}" destId="{DE35E4F6-2A14-4761-85D4-D073511F850A}" srcOrd="5" destOrd="0" presId="urn:microsoft.com/office/officeart/2005/8/layout/list1"/>
    <dgm:cxn modelId="{44EFF368-402F-45BF-8DA4-D8078A1C2747}" type="presParOf" srcId="{2F458057-4543-4DDE-B70C-3EE93079413B}" destId="{59267916-2E86-45ED-97CE-3667EA44855B}" srcOrd="6" destOrd="0" presId="urn:microsoft.com/office/officeart/2005/8/layout/list1"/>
    <dgm:cxn modelId="{F5B10336-E4C6-4DB2-A7CC-4A806F4754D4}" type="presParOf" srcId="{2F458057-4543-4DDE-B70C-3EE93079413B}" destId="{26681337-7EC9-44BA-B543-D463AF42636E}" srcOrd="7" destOrd="0" presId="urn:microsoft.com/office/officeart/2005/8/layout/list1"/>
    <dgm:cxn modelId="{3117CD57-DAC1-4BA2-9CFB-BF1172F7F71D}" type="presParOf" srcId="{2F458057-4543-4DDE-B70C-3EE93079413B}" destId="{4D2AD4D2-E7AC-442A-8D3D-F344223DCF04}" srcOrd="8" destOrd="0" presId="urn:microsoft.com/office/officeart/2005/8/layout/list1"/>
    <dgm:cxn modelId="{2B4F5317-4626-4AA0-BC1A-971B994AEFAE}" type="presParOf" srcId="{4D2AD4D2-E7AC-442A-8D3D-F344223DCF04}" destId="{3AEAA178-BA4E-493B-AB85-C751C98AA1D2}" srcOrd="0" destOrd="0" presId="urn:microsoft.com/office/officeart/2005/8/layout/list1"/>
    <dgm:cxn modelId="{9B06DE12-93CF-4C02-8607-C31B233FEF64}" type="presParOf" srcId="{4D2AD4D2-E7AC-442A-8D3D-F344223DCF04}" destId="{45278775-2605-463C-AD67-04CAD44E60DC}" srcOrd="1" destOrd="0" presId="urn:microsoft.com/office/officeart/2005/8/layout/list1"/>
    <dgm:cxn modelId="{C39E9B37-DEB5-46B5-881B-93D91F35D31B}" type="presParOf" srcId="{2F458057-4543-4DDE-B70C-3EE93079413B}" destId="{968397B7-89B0-408F-916D-0331A018C1A6}" srcOrd="9" destOrd="0" presId="urn:microsoft.com/office/officeart/2005/8/layout/list1"/>
    <dgm:cxn modelId="{2CE1610C-752D-4A89-924D-11A5AA66B0C6}" type="presParOf" srcId="{2F458057-4543-4DDE-B70C-3EE93079413B}" destId="{37CBB400-0B72-4300-A66B-61C63F71AE64}" srcOrd="10" destOrd="0" presId="urn:microsoft.com/office/officeart/2005/8/layout/list1"/>
    <dgm:cxn modelId="{21D34E03-B446-4C28-92F2-8386DCD5ED0B}" type="presParOf" srcId="{2F458057-4543-4DDE-B70C-3EE93079413B}" destId="{9DDBDAEA-1215-4E56-8266-8FECF23D9E01}" srcOrd="11" destOrd="0" presId="urn:microsoft.com/office/officeart/2005/8/layout/list1"/>
    <dgm:cxn modelId="{6E14D9C8-B7BB-43AA-8093-06A5BF94B51F}" type="presParOf" srcId="{2F458057-4543-4DDE-B70C-3EE93079413B}" destId="{DF1E7D06-3C12-4E96-999D-5AD31F187110}" srcOrd="12" destOrd="0" presId="urn:microsoft.com/office/officeart/2005/8/layout/list1"/>
    <dgm:cxn modelId="{98241817-3BED-47BA-BBCC-02CFCDB65438}" type="presParOf" srcId="{DF1E7D06-3C12-4E96-999D-5AD31F187110}" destId="{BCE0170A-C42F-4C8F-8995-EFE67D49A041}" srcOrd="0" destOrd="0" presId="urn:microsoft.com/office/officeart/2005/8/layout/list1"/>
    <dgm:cxn modelId="{2B85625D-90B8-40BA-B7EC-51B5926F822F}" type="presParOf" srcId="{DF1E7D06-3C12-4E96-999D-5AD31F187110}" destId="{DDC08F46-A06A-4C1F-AB5A-FC646F15D7E1}" srcOrd="1" destOrd="0" presId="urn:microsoft.com/office/officeart/2005/8/layout/list1"/>
    <dgm:cxn modelId="{126A7B81-E6FC-437E-B11C-2EA36CB5AF2B}" type="presParOf" srcId="{2F458057-4543-4DDE-B70C-3EE93079413B}" destId="{FFBC17E0-8525-4182-A87D-C348F7234FF6}" srcOrd="13" destOrd="0" presId="urn:microsoft.com/office/officeart/2005/8/layout/list1"/>
    <dgm:cxn modelId="{580AE77D-6AFE-4554-B359-CD258CA03DD9}" type="presParOf" srcId="{2F458057-4543-4DDE-B70C-3EE93079413B}" destId="{92ADA740-A9FF-4484-9594-E6611787DBD6}" srcOrd="14" destOrd="0" presId="urn:microsoft.com/office/officeart/2005/8/layout/list1"/>
    <dgm:cxn modelId="{B4A905E2-7851-43F9-A323-CE95384B0264}" type="presParOf" srcId="{2F458057-4543-4DDE-B70C-3EE93079413B}" destId="{2392F8E3-D80D-44F1-9A0D-EA04A615F91B}" srcOrd="15" destOrd="0" presId="urn:microsoft.com/office/officeart/2005/8/layout/list1"/>
    <dgm:cxn modelId="{16E36AC4-7D22-436A-9417-6B2F5A4D0B31}" type="presParOf" srcId="{2F458057-4543-4DDE-B70C-3EE93079413B}" destId="{B25FE02F-92D6-449B-982C-97BA9D8793CE}" srcOrd="16" destOrd="0" presId="urn:microsoft.com/office/officeart/2005/8/layout/list1"/>
    <dgm:cxn modelId="{4A7194D8-6727-499F-B885-43653888C6A3}" type="presParOf" srcId="{B25FE02F-92D6-449B-982C-97BA9D8793CE}" destId="{FD5C9A46-751A-4EF0-A899-82FE7B31FAF0}" srcOrd="0" destOrd="0" presId="urn:microsoft.com/office/officeart/2005/8/layout/list1"/>
    <dgm:cxn modelId="{01F4A79D-4C4A-4E88-8D1B-2BE777392EA4}" type="presParOf" srcId="{B25FE02F-92D6-449B-982C-97BA9D8793CE}" destId="{525CDB25-1D05-4844-A7E2-8C102FD323A0}" srcOrd="1" destOrd="0" presId="urn:microsoft.com/office/officeart/2005/8/layout/list1"/>
    <dgm:cxn modelId="{AFE514AC-84A9-46E7-8182-70AC6DE126C6}" type="presParOf" srcId="{2F458057-4543-4DDE-B70C-3EE93079413B}" destId="{8C210BF2-E553-4618-902A-9151E2CD5FF7}" srcOrd="17" destOrd="0" presId="urn:microsoft.com/office/officeart/2005/8/layout/list1"/>
    <dgm:cxn modelId="{C12A8215-5E98-4EC5-BD51-BCE0F005E89C}" type="presParOf" srcId="{2F458057-4543-4DDE-B70C-3EE93079413B}" destId="{606547A0-6B6A-486D-8461-95A98386628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174457-D90E-4B32-9724-3F6C383C21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06E4A5-7C36-4F29-9F89-6E97732DCFEF}">
      <dgm:prSet/>
      <dgm:spPr/>
      <dgm:t>
        <a:bodyPr/>
        <a:lstStyle/>
        <a:p>
          <a:r>
            <a:rPr lang="en-US"/>
            <a:t>The accuracy of the machine learning models used currently is low when compared </a:t>
          </a:r>
          <a:br>
            <a:rPr lang="en-US"/>
          </a:br>
          <a:r>
            <a:rPr lang="en-US"/>
            <a:t>to the more recently studied deep learning-based techniques. </a:t>
          </a:r>
        </a:p>
      </dgm:t>
    </dgm:pt>
    <dgm:pt modelId="{CC4056A4-568D-4AD5-9497-1E06A46605A0}" type="parTrans" cxnId="{840428EA-F488-43A1-BB01-9A257EDD37E4}">
      <dgm:prSet/>
      <dgm:spPr/>
      <dgm:t>
        <a:bodyPr/>
        <a:lstStyle/>
        <a:p>
          <a:endParaRPr lang="en-US"/>
        </a:p>
      </dgm:t>
    </dgm:pt>
    <dgm:pt modelId="{ADE6EC4D-BC44-475A-A404-0E2044EEB22F}" type="sibTrans" cxnId="{840428EA-F488-43A1-BB01-9A257EDD37E4}">
      <dgm:prSet/>
      <dgm:spPr/>
      <dgm:t>
        <a:bodyPr/>
        <a:lstStyle/>
        <a:p>
          <a:endParaRPr lang="en-US"/>
        </a:p>
      </dgm:t>
    </dgm:pt>
    <dgm:pt modelId="{125D1841-07E3-41F2-80DB-29C354D54EEF}">
      <dgm:prSet/>
      <dgm:spPr/>
      <dgm:t>
        <a:bodyPr/>
        <a:lstStyle/>
        <a:p>
          <a:r>
            <a:rPr lang="en-US"/>
            <a:t>The application we plan to develop can be easily accessed by public and by simply </a:t>
          </a:r>
          <a:br>
            <a:rPr lang="en-US"/>
          </a:br>
          <a:r>
            <a:rPr lang="en-US"/>
            <a:t>uploading an image, user can predict whether the disease is affected or not.</a:t>
          </a:r>
        </a:p>
      </dgm:t>
    </dgm:pt>
    <dgm:pt modelId="{23919EA1-E240-4CFC-98F2-F988F8D0E234}" type="parTrans" cxnId="{76E383DB-A4DA-4C12-9F7F-0E82CEA77A26}">
      <dgm:prSet/>
      <dgm:spPr/>
      <dgm:t>
        <a:bodyPr/>
        <a:lstStyle/>
        <a:p>
          <a:endParaRPr lang="en-US"/>
        </a:p>
      </dgm:t>
    </dgm:pt>
    <dgm:pt modelId="{CAEBB76C-1B8A-497F-81DD-AFC14890C428}" type="sibTrans" cxnId="{76E383DB-A4DA-4C12-9F7F-0E82CEA77A26}">
      <dgm:prSet/>
      <dgm:spPr/>
      <dgm:t>
        <a:bodyPr/>
        <a:lstStyle/>
        <a:p>
          <a:endParaRPr lang="en-US"/>
        </a:p>
      </dgm:t>
    </dgm:pt>
    <dgm:pt modelId="{A843070A-26FA-450B-8579-5BB2672F655F}" type="pres">
      <dgm:prSet presAssocID="{47174457-D90E-4B32-9724-3F6C383C218E}" presName="root" presStyleCnt="0">
        <dgm:presLayoutVars>
          <dgm:dir/>
          <dgm:resizeHandles val="exact"/>
        </dgm:presLayoutVars>
      </dgm:prSet>
      <dgm:spPr/>
    </dgm:pt>
    <dgm:pt modelId="{A2589009-3AC8-4CF9-9C01-1C747EB417BB}" type="pres">
      <dgm:prSet presAssocID="{5006E4A5-7C36-4F29-9F89-6E97732DCFEF}" presName="compNode" presStyleCnt="0"/>
      <dgm:spPr/>
    </dgm:pt>
    <dgm:pt modelId="{1785F1E3-89F3-4800-AB30-41964F05B0D0}" type="pres">
      <dgm:prSet presAssocID="{5006E4A5-7C36-4F29-9F89-6E97732DCFEF}" presName="bgRect" presStyleLbl="bgShp" presStyleIdx="0" presStyleCnt="2"/>
      <dgm:spPr/>
    </dgm:pt>
    <dgm:pt modelId="{51E21465-3510-4F9E-BD4F-69379F113085}" type="pres">
      <dgm:prSet presAssocID="{5006E4A5-7C36-4F29-9F89-6E97732DCF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C54A60A-8406-4A1A-8F1F-A5B165464A8F}" type="pres">
      <dgm:prSet presAssocID="{5006E4A5-7C36-4F29-9F89-6E97732DCFEF}" presName="spaceRect" presStyleCnt="0"/>
      <dgm:spPr/>
    </dgm:pt>
    <dgm:pt modelId="{ED9DCCD3-A1A6-4D28-81A6-2B13C14BEF36}" type="pres">
      <dgm:prSet presAssocID="{5006E4A5-7C36-4F29-9F89-6E97732DCFEF}" presName="parTx" presStyleLbl="revTx" presStyleIdx="0" presStyleCnt="2">
        <dgm:presLayoutVars>
          <dgm:chMax val="0"/>
          <dgm:chPref val="0"/>
        </dgm:presLayoutVars>
      </dgm:prSet>
      <dgm:spPr/>
    </dgm:pt>
    <dgm:pt modelId="{DE7EDE6F-9A19-4FAB-8A2D-B645DAEC0803}" type="pres">
      <dgm:prSet presAssocID="{ADE6EC4D-BC44-475A-A404-0E2044EEB22F}" presName="sibTrans" presStyleCnt="0"/>
      <dgm:spPr/>
    </dgm:pt>
    <dgm:pt modelId="{C7BFA8B2-D9EA-4227-BAC3-714DF4476139}" type="pres">
      <dgm:prSet presAssocID="{125D1841-07E3-41F2-80DB-29C354D54EEF}" presName="compNode" presStyleCnt="0"/>
      <dgm:spPr/>
    </dgm:pt>
    <dgm:pt modelId="{5B1E15DC-4879-425C-9DF2-0871791566B8}" type="pres">
      <dgm:prSet presAssocID="{125D1841-07E3-41F2-80DB-29C354D54EEF}" presName="bgRect" presStyleLbl="bgShp" presStyleIdx="1" presStyleCnt="2"/>
      <dgm:spPr/>
    </dgm:pt>
    <dgm:pt modelId="{228A60B9-A470-4E54-A609-D4D3551819B1}" type="pres">
      <dgm:prSet presAssocID="{125D1841-07E3-41F2-80DB-29C354D54E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3F248D5-97EC-4167-9778-5A2568FF6A43}" type="pres">
      <dgm:prSet presAssocID="{125D1841-07E3-41F2-80DB-29C354D54EEF}" presName="spaceRect" presStyleCnt="0"/>
      <dgm:spPr/>
    </dgm:pt>
    <dgm:pt modelId="{52C01F70-EBB2-4969-AF19-ED2E96C1EE73}" type="pres">
      <dgm:prSet presAssocID="{125D1841-07E3-41F2-80DB-29C354D54EE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F877D66-7D3C-49B0-AFB4-6EADFDEF3777}" type="presOf" srcId="{47174457-D90E-4B32-9724-3F6C383C218E}" destId="{A843070A-26FA-450B-8579-5BB2672F655F}" srcOrd="0" destOrd="0" presId="urn:microsoft.com/office/officeart/2018/2/layout/IconVerticalSolidList"/>
    <dgm:cxn modelId="{CB0C128A-A222-4DB8-BAF4-2E3013278C9C}" type="presOf" srcId="{5006E4A5-7C36-4F29-9F89-6E97732DCFEF}" destId="{ED9DCCD3-A1A6-4D28-81A6-2B13C14BEF36}" srcOrd="0" destOrd="0" presId="urn:microsoft.com/office/officeart/2018/2/layout/IconVerticalSolidList"/>
    <dgm:cxn modelId="{73E4FEAE-70F3-4D13-A580-81D7D5C0A13F}" type="presOf" srcId="{125D1841-07E3-41F2-80DB-29C354D54EEF}" destId="{52C01F70-EBB2-4969-AF19-ED2E96C1EE73}" srcOrd="0" destOrd="0" presId="urn:microsoft.com/office/officeart/2018/2/layout/IconVerticalSolidList"/>
    <dgm:cxn modelId="{76E383DB-A4DA-4C12-9F7F-0E82CEA77A26}" srcId="{47174457-D90E-4B32-9724-3F6C383C218E}" destId="{125D1841-07E3-41F2-80DB-29C354D54EEF}" srcOrd="1" destOrd="0" parTransId="{23919EA1-E240-4CFC-98F2-F988F8D0E234}" sibTransId="{CAEBB76C-1B8A-497F-81DD-AFC14890C428}"/>
    <dgm:cxn modelId="{840428EA-F488-43A1-BB01-9A257EDD37E4}" srcId="{47174457-D90E-4B32-9724-3F6C383C218E}" destId="{5006E4A5-7C36-4F29-9F89-6E97732DCFEF}" srcOrd="0" destOrd="0" parTransId="{CC4056A4-568D-4AD5-9497-1E06A46605A0}" sibTransId="{ADE6EC4D-BC44-475A-A404-0E2044EEB22F}"/>
    <dgm:cxn modelId="{685B68EF-25FB-4D3B-AE52-DC89364F27EB}" type="presParOf" srcId="{A843070A-26FA-450B-8579-5BB2672F655F}" destId="{A2589009-3AC8-4CF9-9C01-1C747EB417BB}" srcOrd="0" destOrd="0" presId="urn:microsoft.com/office/officeart/2018/2/layout/IconVerticalSolidList"/>
    <dgm:cxn modelId="{BD0105FB-8F2D-4DDE-ADF5-3F2CC39559E2}" type="presParOf" srcId="{A2589009-3AC8-4CF9-9C01-1C747EB417BB}" destId="{1785F1E3-89F3-4800-AB30-41964F05B0D0}" srcOrd="0" destOrd="0" presId="urn:microsoft.com/office/officeart/2018/2/layout/IconVerticalSolidList"/>
    <dgm:cxn modelId="{D66AF59D-AA53-43D6-9F67-A45BB25CD087}" type="presParOf" srcId="{A2589009-3AC8-4CF9-9C01-1C747EB417BB}" destId="{51E21465-3510-4F9E-BD4F-69379F113085}" srcOrd="1" destOrd="0" presId="urn:microsoft.com/office/officeart/2018/2/layout/IconVerticalSolidList"/>
    <dgm:cxn modelId="{FD25EF4A-2D5C-487D-949A-B69FF66507B7}" type="presParOf" srcId="{A2589009-3AC8-4CF9-9C01-1C747EB417BB}" destId="{AC54A60A-8406-4A1A-8F1F-A5B165464A8F}" srcOrd="2" destOrd="0" presId="urn:microsoft.com/office/officeart/2018/2/layout/IconVerticalSolidList"/>
    <dgm:cxn modelId="{E39AFED8-4FBD-4318-97CC-17DF92DBC6ED}" type="presParOf" srcId="{A2589009-3AC8-4CF9-9C01-1C747EB417BB}" destId="{ED9DCCD3-A1A6-4D28-81A6-2B13C14BEF36}" srcOrd="3" destOrd="0" presId="urn:microsoft.com/office/officeart/2018/2/layout/IconVerticalSolidList"/>
    <dgm:cxn modelId="{898E6BF9-384C-4F6C-BDD8-D8128201DE3A}" type="presParOf" srcId="{A843070A-26FA-450B-8579-5BB2672F655F}" destId="{DE7EDE6F-9A19-4FAB-8A2D-B645DAEC0803}" srcOrd="1" destOrd="0" presId="urn:microsoft.com/office/officeart/2018/2/layout/IconVerticalSolidList"/>
    <dgm:cxn modelId="{536EE6BC-5E07-450B-B61B-17AD539C07D6}" type="presParOf" srcId="{A843070A-26FA-450B-8579-5BB2672F655F}" destId="{C7BFA8B2-D9EA-4227-BAC3-714DF4476139}" srcOrd="2" destOrd="0" presId="urn:microsoft.com/office/officeart/2018/2/layout/IconVerticalSolidList"/>
    <dgm:cxn modelId="{C78F5EC4-48B6-44B0-AA1C-6BA1990EEE1F}" type="presParOf" srcId="{C7BFA8B2-D9EA-4227-BAC3-714DF4476139}" destId="{5B1E15DC-4879-425C-9DF2-0871791566B8}" srcOrd="0" destOrd="0" presId="urn:microsoft.com/office/officeart/2018/2/layout/IconVerticalSolidList"/>
    <dgm:cxn modelId="{88B314C3-BB25-4FC7-8CB4-A0953A8BE0E6}" type="presParOf" srcId="{C7BFA8B2-D9EA-4227-BAC3-714DF4476139}" destId="{228A60B9-A470-4E54-A609-D4D3551819B1}" srcOrd="1" destOrd="0" presId="urn:microsoft.com/office/officeart/2018/2/layout/IconVerticalSolidList"/>
    <dgm:cxn modelId="{07E97204-A774-4965-822F-4D6007790B98}" type="presParOf" srcId="{C7BFA8B2-D9EA-4227-BAC3-714DF4476139}" destId="{03F248D5-97EC-4167-9778-5A2568FF6A43}" srcOrd="2" destOrd="0" presId="urn:microsoft.com/office/officeart/2018/2/layout/IconVerticalSolidList"/>
    <dgm:cxn modelId="{B1AAB365-1A7E-42FB-9ED3-4A4C7C6E99FC}" type="presParOf" srcId="{C7BFA8B2-D9EA-4227-BAC3-714DF4476139}" destId="{52C01F70-EBB2-4969-AF19-ED2E96C1EE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9AB7ED-B8B1-48F3-A722-1DB2245C18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7E6FAD5-3E06-45D3-A34E-716C4A40FE98}">
      <dgm:prSet/>
      <dgm:spPr/>
      <dgm:t>
        <a:bodyPr/>
        <a:lstStyle/>
        <a:p>
          <a:r>
            <a:rPr lang="en-US"/>
            <a:t>To distinguish infected from uninfected images, we plan to use VGG19 Deep </a:t>
          </a:r>
          <a:br>
            <a:rPr lang="en-US"/>
          </a:br>
          <a:r>
            <a:rPr lang="en-US"/>
            <a:t>Learning (Convolutional Neural Network) and fine-tuned the model weights across </a:t>
          </a:r>
          <a:br>
            <a:rPr lang="en-US"/>
          </a:br>
          <a:r>
            <a:rPr lang="en-US"/>
            <a:t>the entire network. </a:t>
          </a:r>
        </a:p>
      </dgm:t>
    </dgm:pt>
    <dgm:pt modelId="{EDFEDD94-02E7-40DC-BD88-3C0C876B9C45}" type="parTrans" cxnId="{EC757AD8-FC30-46C7-A24D-DFE2791DBE1F}">
      <dgm:prSet/>
      <dgm:spPr/>
      <dgm:t>
        <a:bodyPr/>
        <a:lstStyle/>
        <a:p>
          <a:endParaRPr lang="en-US"/>
        </a:p>
      </dgm:t>
    </dgm:pt>
    <dgm:pt modelId="{C3CD3DBC-CC96-4B49-8A55-3EA0A6E209B8}" type="sibTrans" cxnId="{EC757AD8-FC30-46C7-A24D-DFE2791DBE1F}">
      <dgm:prSet/>
      <dgm:spPr/>
      <dgm:t>
        <a:bodyPr/>
        <a:lstStyle/>
        <a:p>
          <a:endParaRPr lang="en-US"/>
        </a:p>
      </dgm:t>
    </dgm:pt>
    <dgm:pt modelId="{95815633-CFFE-45B8-A8E1-6F132D4638BC}">
      <dgm:prSet/>
      <dgm:spPr/>
      <dgm:t>
        <a:bodyPr/>
        <a:lstStyle/>
        <a:p>
          <a:r>
            <a:rPr lang="en-US"/>
            <a:t>TensorFlow 2.0 will be used to train the model. During the training process, image </a:t>
          </a:r>
          <a:br>
            <a:rPr lang="en-US"/>
          </a:br>
          <a:r>
            <a:rPr lang="en-US"/>
            <a:t>augmentation and resizing will be done.</a:t>
          </a:r>
        </a:p>
      </dgm:t>
    </dgm:pt>
    <dgm:pt modelId="{92F0A903-FE5A-49F2-A674-F0876CA0D907}" type="parTrans" cxnId="{54AB001A-5F19-4E29-9648-20EB112BCE1B}">
      <dgm:prSet/>
      <dgm:spPr/>
      <dgm:t>
        <a:bodyPr/>
        <a:lstStyle/>
        <a:p>
          <a:endParaRPr lang="en-US"/>
        </a:p>
      </dgm:t>
    </dgm:pt>
    <dgm:pt modelId="{BBB7053B-5E10-437F-9E91-79D210702FF1}" type="sibTrans" cxnId="{54AB001A-5F19-4E29-9648-20EB112BCE1B}">
      <dgm:prSet/>
      <dgm:spPr/>
      <dgm:t>
        <a:bodyPr/>
        <a:lstStyle/>
        <a:p>
          <a:endParaRPr lang="en-US"/>
        </a:p>
      </dgm:t>
    </dgm:pt>
    <dgm:pt modelId="{615A1CE5-352D-46CB-B11D-FF836FCE0E58}">
      <dgm:prSet/>
      <dgm:spPr/>
      <dgm:t>
        <a:bodyPr/>
        <a:lstStyle/>
        <a:p>
          <a:r>
            <a:rPr lang="en-US"/>
            <a:t>We plan to deploy our model into a web application using Flask framework.</a:t>
          </a:r>
        </a:p>
      </dgm:t>
    </dgm:pt>
    <dgm:pt modelId="{120D36AD-31A7-4CB5-8006-C03F95C0F86E}" type="parTrans" cxnId="{63C48F94-91E4-45ED-AC7F-252FD2327553}">
      <dgm:prSet/>
      <dgm:spPr/>
      <dgm:t>
        <a:bodyPr/>
        <a:lstStyle/>
        <a:p>
          <a:endParaRPr lang="en-US"/>
        </a:p>
      </dgm:t>
    </dgm:pt>
    <dgm:pt modelId="{88A1A2FE-2278-414A-AF47-3D756C5A00DC}" type="sibTrans" cxnId="{63C48F94-91E4-45ED-AC7F-252FD2327553}">
      <dgm:prSet/>
      <dgm:spPr/>
      <dgm:t>
        <a:bodyPr/>
        <a:lstStyle/>
        <a:p>
          <a:endParaRPr lang="en-US"/>
        </a:p>
      </dgm:t>
    </dgm:pt>
    <dgm:pt modelId="{DF9F2B64-A24F-4710-8941-4E17A31E58FF}" type="pres">
      <dgm:prSet presAssocID="{E99AB7ED-B8B1-48F3-A722-1DB2245C1834}" presName="root" presStyleCnt="0">
        <dgm:presLayoutVars>
          <dgm:dir/>
          <dgm:resizeHandles val="exact"/>
        </dgm:presLayoutVars>
      </dgm:prSet>
      <dgm:spPr/>
    </dgm:pt>
    <dgm:pt modelId="{E2E141AB-B8A1-4F23-BE35-1016599EC206}" type="pres">
      <dgm:prSet presAssocID="{67E6FAD5-3E06-45D3-A34E-716C4A40FE98}" presName="compNode" presStyleCnt="0"/>
      <dgm:spPr/>
    </dgm:pt>
    <dgm:pt modelId="{6599FF4B-316C-461C-8B25-6B24854A4D34}" type="pres">
      <dgm:prSet presAssocID="{67E6FAD5-3E06-45D3-A34E-716C4A40FE98}" presName="bgRect" presStyleLbl="bgShp" presStyleIdx="0" presStyleCnt="3"/>
      <dgm:spPr/>
    </dgm:pt>
    <dgm:pt modelId="{2C985D91-587F-46CD-B380-4D2F84AB057D}" type="pres">
      <dgm:prSet presAssocID="{67E6FAD5-3E06-45D3-A34E-716C4A40FE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ECDA8358-5253-42A1-802A-2CB87F49DBC3}" type="pres">
      <dgm:prSet presAssocID="{67E6FAD5-3E06-45D3-A34E-716C4A40FE98}" presName="spaceRect" presStyleCnt="0"/>
      <dgm:spPr/>
    </dgm:pt>
    <dgm:pt modelId="{7B13BB00-863D-4D73-9D79-F38E1B95F444}" type="pres">
      <dgm:prSet presAssocID="{67E6FAD5-3E06-45D3-A34E-716C4A40FE98}" presName="parTx" presStyleLbl="revTx" presStyleIdx="0" presStyleCnt="3">
        <dgm:presLayoutVars>
          <dgm:chMax val="0"/>
          <dgm:chPref val="0"/>
        </dgm:presLayoutVars>
      </dgm:prSet>
      <dgm:spPr/>
    </dgm:pt>
    <dgm:pt modelId="{318FA200-AAF8-4453-8C9B-0CC9A92A54F4}" type="pres">
      <dgm:prSet presAssocID="{C3CD3DBC-CC96-4B49-8A55-3EA0A6E209B8}" presName="sibTrans" presStyleCnt="0"/>
      <dgm:spPr/>
    </dgm:pt>
    <dgm:pt modelId="{74C46586-14FF-472F-9795-3DFDD0445753}" type="pres">
      <dgm:prSet presAssocID="{95815633-CFFE-45B8-A8E1-6F132D4638BC}" presName="compNode" presStyleCnt="0"/>
      <dgm:spPr/>
    </dgm:pt>
    <dgm:pt modelId="{242871B3-DA97-4D74-BCDA-0262AEB2F837}" type="pres">
      <dgm:prSet presAssocID="{95815633-CFFE-45B8-A8E1-6F132D4638BC}" presName="bgRect" presStyleLbl="bgShp" presStyleIdx="1" presStyleCnt="3"/>
      <dgm:spPr/>
    </dgm:pt>
    <dgm:pt modelId="{8BEECD9C-DB6E-4DA0-8C1B-65B674156ABF}" type="pres">
      <dgm:prSet presAssocID="{95815633-CFFE-45B8-A8E1-6F132D4638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5B741D0E-E3A3-49B6-81A8-41364E6EEC5C}" type="pres">
      <dgm:prSet presAssocID="{95815633-CFFE-45B8-A8E1-6F132D4638BC}" presName="spaceRect" presStyleCnt="0"/>
      <dgm:spPr/>
    </dgm:pt>
    <dgm:pt modelId="{8FEF8AC2-CF94-49E5-A4A9-B8C2C4BCF937}" type="pres">
      <dgm:prSet presAssocID="{95815633-CFFE-45B8-A8E1-6F132D4638BC}" presName="parTx" presStyleLbl="revTx" presStyleIdx="1" presStyleCnt="3">
        <dgm:presLayoutVars>
          <dgm:chMax val="0"/>
          <dgm:chPref val="0"/>
        </dgm:presLayoutVars>
      </dgm:prSet>
      <dgm:spPr/>
    </dgm:pt>
    <dgm:pt modelId="{EC9273CD-E607-462A-8F48-CB5B69183ECB}" type="pres">
      <dgm:prSet presAssocID="{BBB7053B-5E10-437F-9E91-79D210702FF1}" presName="sibTrans" presStyleCnt="0"/>
      <dgm:spPr/>
    </dgm:pt>
    <dgm:pt modelId="{B7EEFB79-A198-44DA-B5BE-0F1EC7D1B9C6}" type="pres">
      <dgm:prSet presAssocID="{615A1CE5-352D-46CB-B11D-FF836FCE0E58}" presName="compNode" presStyleCnt="0"/>
      <dgm:spPr/>
    </dgm:pt>
    <dgm:pt modelId="{A3E72C93-1CE8-45D5-B3E1-4B1F53E43192}" type="pres">
      <dgm:prSet presAssocID="{615A1CE5-352D-46CB-B11D-FF836FCE0E58}" presName="bgRect" presStyleLbl="bgShp" presStyleIdx="2" presStyleCnt="3"/>
      <dgm:spPr/>
    </dgm:pt>
    <dgm:pt modelId="{3F543F71-03E3-45F3-A3ED-4593BE216A2E}" type="pres">
      <dgm:prSet presAssocID="{615A1CE5-352D-46CB-B11D-FF836FCE0E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C737EDD-A529-423E-9368-35EB1E4AF43A}" type="pres">
      <dgm:prSet presAssocID="{615A1CE5-352D-46CB-B11D-FF836FCE0E58}" presName="spaceRect" presStyleCnt="0"/>
      <dgm:spPr/>
    </dgm:pt>
    <dgm:pt modelId="{C1E6DD69-6A4B-4929-983B-452E5D59BCDF}" type="pres">
      <dgm:prSet presAssocID="{615A1CE5-352D-46CB-B11D-FF836FCE0E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92A817-61FE-4C30-AB72-3F22FD666018}" type="presOf" srcId="{615A1CE5-352D-46CB-B11D-FF836FCE0E58}" destId="{C1E6DD69-6A4B-4929-983B-452E5D59BCDF}" srcOrd="0" destOrd="0" presId="urn:microsoft.com/office/officeart/2018/2/layout/IconVerticalSolidList"/>
    <dgm:cxn modelId="{54AB001A-5F19-4E29-9648-20EB112BCE1B}" srcId="{E99AB7ED-B8B1-48F3-A722-1DB2245C1834}" destId="{95815633-CFFE-45B8-A8E1-6F132D4638BC}" srcOrd="1" destOrd="0" parTransId="{92F0A903-FE5A-49F2-A674-F0876CA0D907}" sibTransId="{BBB7053B-5E10-437F-9E91-79D210702FF1}"/>
    <dgm:cxn modelId="{4522B644-C917-47EF-9688-7F1E1746FDBF}" type="presOf" srcId="{67E6FAD5-3E06-45D3-A34E-716C4A40FE98}" destId="{7B13BB00-863D-4D73-9D79-F38E1B95F444}" srcOrd="0" destOrd="0" presId="urn:microsoft.com/office/officeart/2018/2/layout/IconVerticalSolidList"/>
    <dgm:cxn modelId="{63C48F94-91E4-45ED-AC7F-252FD2327553}" srcId="{E99AB7ED-B8B1-48F3-A722-1DB2245C1834}" destId="{615A1CE5-352D-46CB-B11D-FF836FCE0E58}" srcOrd="2" destOrd="0" parTransId="{120D36AD-31A7-4CB5-8006-C03F95C0F86E}" sibTransId="{88A1A2FE-2278-414A-AF47-3D756C5A00DC}"/>
    <dgm:cxn modelId="{EC757AD8-FC30-46C7-A24D-DFE2791DBE1F}" srcId="{E99AB7ED-B8B1-48F3-A722-1DB2245C1834}" destId="{67E6FAD5-3E06-45D3-A34E-716C4A40FE98}" srcOrd="0" destOrd="0" parTransId="{EDFEDD94-02E7-40DC-BD88-3C0C876B9C45}" sibTransId="{C3CD3DBC-CC96-4B49-8A55-3EA0A6E209B8}"/>
    <dgm:cxn modelId="{F6AB33E5-8232-443B-8DC3-EF46B9840D06}" type="presOf" srcId="{E99AB7ED-B8B1-48F3-A722-1DB2245C1834}" destId="{DF9F2B64-A24F-4710-8941-4E17A31E58FF}" srcOrd="0" destOrd="0" presId="urn:microsoft.com/office/officeart/2018/2/layout/IconVerticalSolidList"/>
    <dgm:cxn modelId="{412CAEEC-9E12-45D4-A696-58ED514E22E9}" type="presOf" srcId="{95815633-CFFE-45B8-A8E1-6F132D4638BC}" destId="{8FEF8AC2-CF94-49E5-A4A9-B8C2C4BCF937}" srcOrd="0" destOrd="0" presId="urn:microsoft.com/office/officeart/2018/2/layout/IconVerticalSolidList"/>
    <dgm:cxn modelId="{57E520AC-466A-48CA-B7CD-0F2BA43A06E4}" type="presParOf" srcId="{DF9F2B64-A24F-4710-8941-4E17A31E58FF}" destId="{E2E141AB-B8A1-4F23-BE35-1016599EC206}" srcOrd="0" destOrd="0" presId="urn:microsoft.com/office/officeart/2018/2/layout/IconVerticalSolidList"/>
    <dgm:cxn modelId="{012B6440-F0B9-497E-B945-F7188489C2C2}" type="presParOf" srcId="{E2E141AB-B8A1-4F23-BE35-1016599EC206}" destId="{6599FF4B-316C-461C-8B25-6B24854A4D34}" srcOrd="0" destOrd="0" presId="urn:microsoft.com/office/officeart/2018/2/layout/IconVerticalSolidList"/>
    <dgm:cxn modelId="{31DFE5A0-766C-4FA6-919B-6548483EB5F1}" type="presParOf" srcId="{E2E141AB-B8A1-4F23-BE35-1016599EC206}" destId="{2C985D91-587F-46CD-B380-4D2F84AB057D}" srcOrd="1" destOrd="0" presId="urn:microsoft.com/office/officeart/2018/2/layout/IconVerticalSolidList"/>
    <dgm:cxn modelId="{89137252-A530-49C5-8659-6BA32D637AF6}" type="presParOf" srcId="{E2E141AB-B8A1-4F23-BE35-1016599EC206}" destId="{ECDA8358-5253-42A1-802A-2CB87F49DBC3}" srcOrd="2" destOrd="0" presId="urn:microsoft.com/office/officeart/2018/2/layout/IconVerticalSolidList"/>
    <dgm:cxn modelId="{C41FD575-6764-4843-A27A-75EAC9BCC333}" type="presParOf" srcId="{E2E141AB-B8A1-4F23-BE35-1016599EC206}" destId="{7B13BB00-863D-4D73-9D79-F38E1B95F444}" srcOrd="3" destOrd="0" presId="urn:microsoft.com/office/officeart/2018/2/layout/IconVerticalSolidList"/>
    <dgm:cxn modelId="{3C8A3807-E615-46EC-BAD3-521F15025817}" type="presParOf" srcId="{DF9F2B64-A24F-4710-8941-4E17A31E58FF}" destId="{318FA200-AAF8-4453-8C9B-0CC9A92A54F4}" srcOrd="1" destOrd="0" presId="urn:microsoft.com/office/officeart/2018/2/layout/IconVerticalSolidList"/>
    <dgm:cxn modelId="{1C6996D4-B54A-4075-AE4E-18E577B13BEB}" type="presParOf" srcId="{DF9F2B64-A24F-4710-8941-4E17A31E58FF}" destId="{74C46586-14FF-472F-9795-3DFDD0445753}" srcOrd="2" destOrd="0" presId="urn:microsoft.com/office/officeart/2018/2/layout/IconVerticalSolidList"/>
    <dgm:cxn modelId="{75417595-1F22-4984-9F34-BDEA5F70AFCB}" type="presParOf" srcId="{74C46586-14FF-472F-9795-3DFDD0445753}" destId="{242871B3-DA97-4D74-BCDA-0262AEB2F837}" srcOrd="0" destOrd="0" presId="urn:microsoft.com/office/officeart/2018/2/layout/IconVerticalSolidList"/>
    <dgm:cxn modelId="{969D88C2-F6D6-4B89-8145-AA840A1060C3}" type="presParOf" srcId="{74C46586-14FF-472F-9795-3DFDD0445753}" destId="{8BEECD9C-DB6E-4DA0-8C1B-65B674156ABF}" srcOrd="1" destOrd="0" presId="urn:microsoft.com/office/officeart/2018/2/layout/IconVerticalSolidList"/>
    <dgm:cxn modelId="{25D6A6BC-901C-4212-BFBA-1AA1F60DC126}" type="presParOf" srcId="{74C46586-14FF-472F-9795-3DFDD0445753}" destId="{5B741D0E-E3A3-49B6-81A8-41364E6EEC5C}" srcOrd="2" destOrd="0" presId="urn:microsoft.com/office/officeart/2018/2/layout/IconVerticalSolidList"/>
    <dgm:cxn modelId="{DEB6CC35-75BF-4EFB-B9AC-C0CBBDF8015F}" type="presParOf" srcId="{74C46586-14FF-472F-9795-3DFDD0445753}" destId="{8FEF8AC2-CF94-49E5-A4A9-B8C2C4BCF937}" srcOrd="3" destOrd="0" presId="urn:microsoft.com/office/officeart/2018/2/layout/IconVerticalSolidList"/>
    <dgm:cxn modelId="{34899505-C995-4792-BEEB-C9D0899BEC4C}" type="presParOf" srcId="{DF9F2B64-A24F-4710-8941-4E17A31E58FF}" destId="{EC9273CD-E607-462A-8F48-CB5B69183ECB}" srcOrd="3" destOrd="0" presId="urn:microsoft.com/office/officeart/2018/2/layout/IconVerticalSolidList"/>
    <dgm:cxn modelId="{9C08C644-1E17-456F-9861-49965B871F8B}" type="presParOf" srcId="{DF9F2B64-A24F-4710-8941-4E17A31E58FF}" destId="{B7EEFB79-A198-44DA-B5BE-0F1EC7D1B9C6}" srcOrd="4" destOrd="0" presId="urn:microsoft.com/office/officeart/2018/2/layout/IconVerticalSolidList"/>
    <dgm:cxn modelId="{4694A33F-1F73-4945-BF83-3DC508345194}" type="presParOf" srcId="{B7EEFB79-A198-44DA-B5BE-0F1EC7D1B9C6}" destId="{A3E72C93-1CE8-45D5-B3E1-4B1F53E43192}" srcOrd="0" destOrd="0" presId="urn:microsoft.com/office/officeart/2018/2/layout/IconVerticalSolidList"/>
    <dgm:cxn modelId="{0FCBEB89-8F3A-4B8E-A6E6-44748CCF8071}" type="presParOf" srcId="{B7EEFB79-A198-44DA-B5BE-0F1EC7D1B9C6}" destId="{3F543F71-03E3-45F3-A3ED-4593BE216A2E}" srcOrd="1" destOrd="0" presId="urn:microsoft.com/office/officeart/2018/2/layout/IconVerticalSolidList"/>
    <dgm:cxn modelId="{8C2DB02F-412E-4819-A692-E98A07EED580}" type="presParOf" srcId="{B7EEFB79-A198-44DA-B5BE-0F1EC7D1B9C6}" destId="{AC737EDD-A529-423E-9368-35EB1E4AF43A}" srcOrd="2" destOrd="0" presId="urn:microsoft.com/office/officeart/2018/2/layout/IconVerticalSolidList"/>
    <dgm:cxn modelId="{5D33B42D-44DF-40AF-A277-AA4EC1245AE3}" type="presParOf" srcId="{B7EEFB79-A198-44DA-B5BE-0F1EC7D1B9C6}" destId="{C1E6DD69-6A4B-4929-983B-452E5D59BC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C85909-BDFA-496A-BEBB-104BF3BAAB4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DE0526-CDF2-4700-AE3E-814BB27AFB19}">
      <dgm:prSet/>
      <dgm:spPr/>
      <dgm:t>
        <a:bodyPr/>
        <a:lstStyle/>
        <a:p>
          <a:r>
            <a:rPr lang="en-US"/>
            <a:t>Creating a web application using Flask framework.</a:t>
          </a:r>
        </a:p>
      </dgm:t>
    </dgm:pt>
    <dgm:pt modelId="{8FD8C10D-7C6C-4364-A87E-1E2C9A0433DA}" type="parTrans" cxnId="{80CE22AF-3A3F-482F-BCAC-BB15EBF20255}">
      <dgm:prSet/>
      <dgm:spPr/>
      <dgm:t>
        <a:bodyPr/>
        <a:lstStyle/>
        <a:p>
          <a:endParaRPr lang="en-US"/>
        </a:p>
      </dgm:t>
    </dgm:pt>
    <dgm:pt modelId="{E422A34D-20F3-4920-8EB1-5B04E6540766}" type="sibTrans" cxnId="{80CE22AF-3A3F-482F-BCAC-BB15EBF20255}">
      <dgm:prSet/>
      <dgm:spPr/>
      <dgm:t>
        <a:bodyPr/>
        <a:lstStyle/>
        <a:p>
          <a:endParaRPr lang="en-US"/>
        </a:p>
      </dgm:t>
    </dgm:pt>
    <dgm:pt modelId="{1DE62C7F-13E2-4C06-AC5D-D5B0FE36706C}">
      <dgm:prSet/>
      <dgm:spPr/>
      <dgm:t>
        <a:bodyPr/>
        <a:lstStyle/>
        <a:p>
          <a:r>
            <a:rPr lang="en-US"/>
            <a:t>Comparing VGG19 with different deep learning models like ResNet-50.</a:t>
          </a:r>
        </a:p>
      </dgm:t>
    </dgm:pt>
    <dgm:pt modelId="{F392C261-26A3-42D8-B0A9-C839021DAE37}" type="parTrans" cxnId="{48FE0544-93A2-4A10-AF05-AE611EFF8D17}">
      <dgm:prSet/>
      <dgm:spPr/>
      <dgm:t>
        <a:bodyPr/>
        <a:lstStyle/>
        <a:p>
          <a:endParaRPr lang="en-US"/>
        </a:p>
      </dgm:t>
    </dgm:pt>
    <dgm:pt modelId="{ED058EF7-65DE-42C7-93EB-79DAA53D168F}" type="sibTrans" cxnId="{48FE0544-93A2-4A10-AF05-AE611EFF8D17}">
      <dgm:prSet/>
      <dgm:spPr/>
      <dgm:t>
        <a:bodyPr/>
        <a:lstStyle/>
        <a:p>
          <a:endParaRPr lang="en-US"/>
        </a:p>
      </dgm:t>
    </dgm:pt>
    <dgm:pt modelId="{89FFEDDB-F357-4CA0-A4D0-0E87EEFAE9FA}" type="pres">
      <dgm:prSet presAssocID="{8BC85909-BDFA-496A-BEBB-104BF3BAAB46}" presName="root" presStyleCnt="0">
        <dgm:presLayoutVars>
          <dgm:dir/>
          <dgm:resizeHandles val="exact"/>
        </dgm:presLayoutVars>
      </dgm:prSet>
      <dgm:spPr/>
    </dgm:pt>
    <dgm:pt modelId="{2E07FFB1-4EB6-42C6-ACAB-F166C59932C4}" type="pres">
      <dgm:prSet presAssocID="{9FDE0526-CDF2-4700-AE3E-814BB27AFB19}" presName="compNode" presStyleCnt="0"/>
      <dgm:spPr/>
    </dgm:pt>
    <dgm:pt modelId="{1BBFAF45-FCA8-4DF4-8936-79597A81A466}" type="pres">
      <dgm:prSet presAssocID="{9FDE0526-CDF2-4700-AE3E-814BB27AFB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3F0B25D-DE22-4124-AB88-C72E6AFEB568}" type="pres">
      <dgm:prSet presAssocID="{9FDE0526-CDF2-4700-AE3E-814BB27AFB19}" presName="spaceRect" presStyleCnt="0"/>
      <dgm:spPr/>
    </dgm:pt>
    <dgm:pt modelId="{E8E21A28-7921-473E-BA7C-B1C98383B417}" type="pres">
      <dgm:prSet presAssocID="{9FDE0526-CDF2-4700-AE3E-814BB27AFB19}" presName="textRect" presStyleLbl="revTx" presStyleIdx="0" presStyleCnt="2">
        <dgm:presLayoutVars>
          <dgm:chMax val="1"/>
          <dgm:chPref val="1"/>
        </dgm:presLayoutVars>
      </dgm:prSet>
      <dgm:spPr/>
    </dgm:pt>
    <dgm:pt modelId="{EC615D12-D5F6-4A30-927A-A3DCC418F0BA}" type="pres">
      <dgm:prSet presAssocID="{E422A34D-20F3-4920-8EB1-5B04E6540766}" presName="sibTrans" presStyleCnt="0"/>
      <dgm:spPr/>
    </dgm:pt>
    <dgm:pt modelId="{C96BDA4B-BC86-4B35-A9FE-DBB3AA3DB08F}" type="pres">
      <dgm:prSet presAssocID="{1DE62C7F-13E2-4C06-AC5D-D5B0FE36706C}" presName="compNode" presStyleCnt="0"/>
      <dgm:spPr/>
    </dgm:pt>
    <dgm:pt modelId="{3CAADFAB-D30A-4A13-BFDA-331FA0440E71}" type="pres">
      <dgm:prSet presAssocID="{1DE62C7F-13E2-4C06-AC5D-D5B0FE3670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5B79CA47-974F-4CD4-8F0E-371AE4381A31}" type="pres">
      <dgm:prSet presAssocID="{1DE62C7F-13E2-4C06-AC5D-D5B0FE36706C}" presName="spaceRect" presStyleCnt="0"/>
      <dgm:spPr/>
    </dgm:pt>
    <dgm:pt modelId="{82478FC7-BCF2-4960-9162-1C10D4650107}" type="pres">
      <dgm:prSet presAssocID="{1DE62C7F-13E2-4C06-AC5D-D5B0FE36706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8FE0544-93A2-4A10-AF05-AE611EFF8D17}" srcId="{8BC85909-BDFA-496A-BEBB-104BF3BAAB46}" destId="{1DE62C7F-13E2-4C06-AC5D-D5B0FE36706C}" srcOrd="1" destOrd="0" parTransId="{F392C261-26A3-42D8-B0A9-C839021DAE37}" sibTransId="{ED058EF7-65DE-42C7-93EB-79DAA53D168F}"/>
    <dgm:cxn modelId="{15377957-2E15-4883-9DF1-EB5664E73E37}" type="presOf" srcId="{9FDE0526-CDF2-4700-AE3E-814BB27AFB19}" destId="{E8E21A28-7921-473E-BA7C-B1C98383B417}" srcOrd="0" destOrd="0" presId="urn:microsoft.com/office/officeart/2018/2/layout/IconLabelList"/>
    <dgm:cxn modelId="{80CE22AF-3A3F-482F-BCAC-BB15EBF20255}" srcId="{8BC85909-BDFA-496A-BEBB-104BF3BAAB46}" destId="{9FDE0526-CDF2-4700-AE3E-814BB27AFB19}" srcOrd="0" destOrd="0" parTransId="{8FD8C10D-7C6C-4364-A87E-1E2C9A0433DA}" sibTransId="{E422A34D-20F3-4920-8EB1-5B04E6540766}"/>
    <dgm:cxn modelId="{442E9CC9-2A03-43BF-9665-21D0774221BE}" type="presOf" srcId="{8BC85909-BDFA-496A-BEBB-104BF3BAAB46}" destId="{89FFEDDB-F357-4CA0-A4D0-0E87EEFAE9FA}" srcOrd="0" destOrd="0" presId="urn:microsoft.com/office/officeart/2018/2/layout/IconLabelList"/>
    <dgm:cxn modelId="{7FDBCEF6-CBDB-4EE0-B9F5-2AC6471F750E}" type="presOf" srcId="{1DE62C7F-13E2-4C06-AC5D-D5B0FE36706C}" destId="{82478FC7-BCF2-4960-9162-1C10D4650107}" srcOrd="0" destOrd="0" presId="urn:microsoft.com/office/officeart/2018/2/layout/IconLabelList"/>
    <dgm:cxn modelId="{6876D43D-5C2A-48D2-BF87-993B5750D26B}" type="presParOf" srcId="{89FFEDDB-F357-4CA0-A4D0-0E87EEFAE9FA}" destId="{2E07FFB1-4EB6-42C6-ACAB-F166C59932C4}" srcOrd="0" destOrd="0" presId="urn:microsoft.com/office/officeart/2018/2/layout/IconLabelList"/>
    <dgm:cxn modelId="{E18081E9-F3AE-4592-A653-4898526E2B11}" type="presParOf" srcId="{2E07FFB1-4EB6-42C6-ACAB-F166C59932C4}" destId="{1BBFAF45-FCA8-4DF4-8936-79597A81A466}" srcOrd="0" destOrd="0" presId="urn:microsoft.com/office/officeart/2018/2/layout/IconLabelList"/>
    <dgm:cxn modelId="{19414F44-268B-4124-8FEE-3C78C72323E7}" type="presParOf" srcId="{2E07FFB1-4EB6-42C6-ACAB-F166C59932C4}" destId="{D3F0B25D-DE22-4124-AB88-C72E6AFEB568}" srcOrd="1" destOrd="0" presId="urn:microsoft.com/office/officeart/2018/2/layout/IconLabelList"/>
    <dgm:cxn modelId="{EBB43AC2-1629-4B56-A50F-E1B66DAFAF11}" type="presParOf" srcId="{2E07FFB1-4EB6-42C6-ACAB-F166C59932C4}" destId="{E8E21A28-7921-473E-BA7C-B1C98383B417}" srcOrd="2" destOrd="0" presId="urn:microsoft.com/office/officeart/2018/2/layout/IconLabelList"/>
    <dgm:cxn modelId="{E8071EC7-4377-447B-8F3E-BE7608CBF548}" type="presParOf" srcId="{89FFEDDB-F357-4CA0-A4D0-0E87EEFAE9FA}" destId="{EC615D12-D5F6-4A30-927A-A3DCC418F0BA}" srcOrd="1" destOrd="0" presId="urn:microsoft.com/office/officeart/2018/2/layout/IconLabelList"/>
    <dgm:cxn modelId="{CF1E9ACA-2440-405E-81FE-F5D6FC8772E0}" type="presParOf" srcId="{89FFEDDB-F357-4CA0-A4D0-0E87EEFAE9FA}" destId="{C96BDA4B-BC86-4B35-A9FE-DBB3AA3DB08F}" srcOrd="2" destOrd="0" presId="urn:microsoft.com/office/officeart/2018/2/layout/IconLabelList"/>
    <dgm:cxn modelId="{4E6C2AA4-8B57-4EA5-AFD9-717B728C6A44}" type="presParOf" srcId="{C96BDA4B-BC86-4B35-A9FE-DBB3AA3DB08F}" destId="{3CAADFAB-D30A-4A13-BFDA-331FA0440E71}" srcOrd="0" destOrd="0" presId="urn:microsoft.com/office/officeart/2018/2/layout/IconLabelList"/>
    <dgm:cxn modelId="{750E3F65-58A3-4C40-91FC-F05D363609C4}" type="presParOf" srcId="{C96BDA4B-BC86-4B35-A9FE-DBB3AA3DB08F}" destId="{5B79CA47-974F-4CD4-8F0E-371AE4381A31}" srcOrd="1" destOrd="0" presId="urn:microsoft.com/office/officeart/2018/2/layout/IconLabelList"/>
    <dgm:cxn modelId="{6E9B1752-717C-4A0C-997D-DA3E3A7DD944}" type="presParOf" srcId="{C96BDA4B-BC86-4B35-A9FE-DBB3AA3DB08F}" destId="{82478FC7-BCF2-4960-9162-1C10D46501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9CE48-56D6-4940-AD8F-E35C7ADDC4D0}">
      <dsp:nvSpPr>
        <dsp:cNvPr id="0" name=""/>
        <dsp:cNvSpPr/>
      </dsp:nvSpPr>
      <dsp:spPr>
        <a:xfrm>
          <a:off x="287043" y="1015539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BD75F-5312-4729-93B4-CF96268EDABB}">
      <dsp:nvSpPr>
        <dsp:cNvPr id="0" name=""/>
        <dsp:cNvSpPr/>
      </dsp:nvSpPr>
      <dsp:spPr>
        <a:xfrm>
          <a:off x="47716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2E418-E299-4598-A622-C1D09304A9AA}">
      <dsp:nvSpPr>
        <dsp:cNvPr id="0" name=""/>
        <dsp:cNvSpPr/>
      </dsp:nvSpPr>
      <dsp:spPr>
        <a:xfrm>
          <a:off x="185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Introduction</a:t>
          </a:r>
        </a:p>
      </dsp:txBody>
      <dsp:txXfrm>
        <a:off x="1856" y="2185540"/>
        <a:ext cx="1462500" cy="585000"/>
      </dsp:txXfrm>
    </dsp:sp>
    <dsp:sp modelId="{BCB82A69-BCDD-4177-8F45-A2860EA18016}">
      <dsp:nvSpPr>
        <dsp:cNvPr id="0" name=""/>
        <dsp:cNvSpPr/>
      </dsp:nvSpPr>
      <dsp:spPr>
        <a:xfrm>
          <a:off x="2005481" y="1015539"/>
          <a:ext cx="892125" cy="892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1E14B-2CEB-49A4-9BF7-59539EF3EA54}">
      <dsp:nvSpPr>
        <dsp:cNvPr id="0" name=""/>
        <dsp:cNvSpPr/>
      </dsp:nvSpPr>
      <dsp:spPr>
        <a:xfrm>
          <a:off x="219560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F1BAE-2D05-4D25-814D-3243C1FC68BC}">
      <dsp:nvSpPr>
        <dsp:cNvPr id="0" name=""/>
        <dsp:cNvSpPr/>
      </dsp:nvSpPr>
      <dsp:spPr>
        <a:xfrm>
          <a:off x="172029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Current Instances</a:t>
          </a:r>
        </a:p>
      </dsp:txBody>
      <dsp:txXfrm>
        <a:off x="1720293" y="2185540"/>
        <a:ext cx="1462500" cy="585000"/>
      </dsp:txXfrm>
    </dsp:sp>
    <dsp:sp modelId="{8B4C8CE8-3D0E-4626-B78E-55E4232FB21F}">
      <dsp:nvSpPr>
        <dsp:cNvPr id="0" name=""/>
        <dsp:cNvSpPr/>
      </dsp:nvSpPr>
      <dsp:spPr>
        <a:xfrm>
          <a:off x="3723918" y="1015539"/>
          <a:ext cx="892125" cy="892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119EF-4A0A-4A40-84AD-4908A93B5F53}">
      <dsp:nvSpPr>
        <dsp:cNvPr id="0" name=""/>
        <dsp:cNvSpPr/>
      </dsp:nvSpPr>
      <dsp:spPr>
        <a:xfrm>
          <a:off x="3914043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149D3-3686-4FAB-B226-5C2D62F32B61}">
      <dsp:nvSpPr>
        <dsp:cNvPr id="0" name=""/>
        <dsp:cNvSpPr/>
      </dsp:nvSpPr>
      <dsp:spPr>
        <a:xfrm>
          <a:off x="3438731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Objective</a:t>
          </a:r>
        </a:p>
      </dsp:txBody>
      <dsp:txXfrm>
        <a:off x="3438731" y="2185540"/>
        <a:ext cx="1462500" cy="585000"/>
      </dsp:txXfrm>
    </dsp:sp>
    <dsp:sp modelId="{D0D67CB6-5A4E-426A-AC82-CF73B5A0F368}">
      <dsp:nvSpPr>
        <dsp:cNvPr id="0" name=""/>
        <dsp:cNvSpPr/>
      </dsp:nvSpPr>
      <dsp:spPr>
        <a:xfrm>
          <a:off x="5442356" y="1015539"/>
          <a:ext cx="892125" cy="8921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CB706-3913-40CD-BD3B-1CA97EDC7B25}">
      <dsp:nvSpPr>
        <dsp:cNvPr id="0" name=""/>
        <dsp:cNvSpPr/>
      </dsp:nvSpPr>
      <dsp:spPr>
        <a:xfrm>
          <a:off x="5632481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A5347-FF2F-4780-B20B-90F8FAC98736}">
      <dsp:nvSpPr>
        <dsp:cNvPr id="0" name=""/>
        <dsp:cNvSpPr/>
      </dsp:nvSpPr>
      <dsp:spPr>
        <a:xfrm>
          <a:off x="5157168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Sets</a:t>
          </a:r>
        </a:p>
      </dsp:txBody>
      <dsp:txXfrm>
        <a:off x="5157168" y="2185540"/>
        <a:ext cx="1462500" cy="585000"/>
      </dsp:txXfrm>
    </dsp:sp>
    <dsp:sp modelId="{AB87E58E-E7CB-47BC-AADA-4EBAFC05F8BE}">
      <dsp:nvSpPr>
        <dsp:cNvPr id="0" name=""/>
        <dsp:cNvSpPr/>
      </dsp:nvSpPr>
      <dsp:spPr>
        <a:xfrm>
          <a:off x="7160793" y="1015539"/>
          <a:ext cx="892125" cy="8921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3FC8F-7C9D-4121-B060-1BA8AFA785DA}">
      <dsp:nvSpPr>
        <dsp:cNvPr id="0" name=""/>
        <dsp:cNvSpPr/>
      </dsp:nvSpPr>
      <dsp:spPr>
        <a:xfrm>
          <a:off x="735091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F08A8-9C78-418F-AB04-7C3BCDCEA2CC}">
      <dsp:nvSpPr>
        <dsp:cNvPr id="0" name=""/>
        <dsp:cNvSpPr/>
      </dsp:nvSpPr>
      <dsp:spPr>
        <a:xfrm>
          <a:off x="687560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Proposed Model</a:t>
          </a:r>
        </a:p>
      </dsp:txBody>
      <dsp:txXfrm>
        <a:off x="6875606" y="2185540"/>
        <a:ext cx="1462500" cy="585000"/>
      </dsp:txXfrm>
    </dsp:sp>
    <dsp:sp modelId="{D5501568-B764-4DA2-8696-06C803128E2B}">
      <dsp:nvSpPr>
        <dsp:cNvPr id="0" name=""/>
        <dsp:cNvSpPr/>
      </dsp:nvSpPr>
      <dsp:spPr>
        <a:xfrm>
          <a:off x="8879231" y="1015539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765F2-0ED3-4BA0-BCF0-DAEEE1EAA1AE}">
      <dsp:nvSpPr>
        <dsp:cNvPr id="0" name=""/>
        <dsp:cNvSpPr/>
      </dsp:nvSpPr>
      <dsp:spPr>
        <a:xfrm>
          <a:off x="906935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EE2E9-CFB8-4ADB-BCC9-D2083C593553}">
      <dsp:nvSpPr>
        <dsp:cNvPr id="0" name=""/>
        <dsp:cNvSpPr/>
      </dsp:nvSpPr>
      <dsp:spPr>
        <a:xfrm>
          <a:off x="859404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Conclusion</a:t>
          </a:r>
        </a:p>
      </dsp:txBody>
      <dsp:txXfrm>
        <a:off x="8594043" y="2185540"/>
        <a:ext cx="1462500" cy="58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292ED-FB6A-4CB3-BBB7-8EF376EA5214}">
      <dsp:nvSpPr>
        <dsp:cNvPr id="0" name=""/>
        <dsp:cNvSpPr/>
      </dsp:nvSpPr>
      <dsp:spPr>
        <a:xfrm>
          <a:off x="0" y="329289"/>
          <a:ext cx="10058399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Malaria is a life-threatening parasitic disease spread by female Anopheles </a:t>
          </a:r>
          <a:br>
            <a:rPr lang="en-US" sz="2500" kern="1200"/>
          </a:br>
          <a:r>
            <a:rPr lang="en-US" sz="2500" kern="1200"/>
            <a:t>mosquitoes. </a:t>
          </a:r>
        </a:p>
      </dsp:txBody>
      <dsp:txXfrm>
        <a:off x="48547" y="377836"/>
        <a:ext cx="9961305" cy="897406"/>
      </dsp:txXfrm>
    </dsp:sp>
    <dsp:sp modelId="{2B7FE2EE-FCBE-4CA2-80B7-70FEB3ECA5B5}">
      <dsp:nvSpPr>
        <dsp:cNvPr id="0" name=""/>
        <dsp:cNvSpPr/>
      </dsp:nvSpPr>
      <dsp:spPr>
        <a:xfrm>
          <a:off x="0" y="1395790"/>
          <a:ext cx="10058399" cy="994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It's treatable as well as preventable. </a:t>
          </a:r>
        </a:p>
      </dsp:txBody>
      <dsp:txXfrm>
        <a:off x="48547" y="1444337"/>
        <a:ext cx="9961305" cy="897406"/>
      </dsp:txXfrm>
    </dsp:sp>
    <dsp:sp modelId="{C9747397-79EF-4AA1-B172-45BE94DC4B4D}">
      <dsp:nvSpPr>
        <dsp:cNvPr id="0" name=""/>
        <dsp:cNvSpPr/>
      </dsp:nvSpPr>
      <dsp:spPr>
        <a:xfrm>
          <a:off x="0" y="2462290"/>
          <a:ext cx="10058399" cy="9945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According to the WHO, there are </a:t>
          </a:r>
          <a:br>
            <a:rPr lang="en-US" sz="2500" kern="1200"/>
          </a:br>
          <a:r>
            <a:rPr lang="en-US" sz="2500" kern="1200"/>
            <a:t>212 million cases of malaria and 435,000 deaths worldwide.</a:t>
          </a:r>
        </a:p>
      </dsp:txBody>
      <dsp:txXfrm>
        <a:off x="48547" y="2510837"/>
        <a:ext cx="9961305" cy="897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A4FA7-2525-4C09-9905-B1BAAD5D2056}">
      <dsp:nvSpPr>
        <dsp:cNvPr id="0" name=""/>
        <dsp:cNvSpPr/>
      </dsp:nvSpPr>
      <dsp:spPr>
        <a:xfrm>
          <a:off x="0" y="262059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CB5D6-3D00-454A-B231-E41AE3CB2FBE}">
      <dsp:nvSpPr>
        <dsp:cNvPr id="0" name=""/>
        <dsp:cNvSpPr/>
      </dsp:nvSpPr>
      <dsp:spPr>
        <a:xfrm>
          <a:off x="502920" y="11139"/>
          <a:ext cx="704088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Requires expertise.</a:t>
          </a:r>
        </a:p>
      </dsp:txBody>
      <dsp:txXfrm>
        <a:off x="527418" y="35637"/>
        <a:ext cx="6991884" cy="452844"/>
      </dsp:txXfrm>
    </dsp:sp>
    <dsp:sp modelId="{59267916-2E86-45ED-97CE-3667EA44855B}">
      <dsp:nvSpPr>
        <dsp:cNvPr id="0" name=""/>
        <dsp:cNvSpPr/>
      </dsp:nvSpPr>
      <dsp:spPr>
        <a:xfrm>
          <a:off x="0" y="1033179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531780"/>
              <a:satOff val="-5973"/>
              <a:lumOff val="-1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11933-0E7A-4053-A985-5F3132608CEC}">
      <dsp:nvSpPr>
        <dsp:cNvPr id="0" name=""/>
        <dsp:cNvSpPr/>
      </dsp:nvSpPr>
      <dsp:spPr>
        <a:xfrm>
          <a:off x="502920" y="782259"/>
          <a:ext cx="7040880" cy="501840"/>
        </a:xfrm>
        <a:prstGeom prst="roundRect">
          <a:avLst/>
        </a:prstGeom>
        <a:solidFill>
          <a:schemeClr val="accent5">
            <a:hueOff val="531780"/>
            <a:satOff val="-5973"/>
            <a:lumOff val="-1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Requires microscopic examination of blood.</a:t>
          </a:r>
        </a:p>
      </dsp:txBody>
      <dsp:txXfrm>
        <a:off x="527418" y="806757"/>
        <a:ext cx="6991884" cy="452844"/>
      </dsp:txXfrm>
    </dsp:sp>
    <dsp:sp modelId="{37CBB400-0B72-4300-A66B-61C63F71AE64}">
      <dsp:nvSpPr>
        <dsp:cNvPr id="0" name=""/>
        <dsp:cNvSpPr/>
      </dsp:nvSpPr>
      <dsp:spPr>
        <a:xfrm>
          <a:off x="0" y="1804300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063560"/>
              <a:satOff val="-11946"/>
              <a:lumOff val="-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78775-2605-463C-AD67-04CAD44E60DC}">
      <dsp:nvSpPr>
        <dsp:cNvPr id="0" name=""/>
        <dsp:cNvSpPr/>
      </dsp:nvSpPr>
      <dsp:spPr>
        <a:xfrm>
          <a:off x="502920" y="1553379"/>
          <a:ext cx="7040880" cy="501840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Long waiting period of patients.</a:t>
          </a:r>
        </a:p>
      </dsp:txBody>
      <dsp:txXfrm>
        <a:off x="527418" y="1577877"/>
        <a:ext cx="6991884" cy="452844"/>
      </dsp:txXfrm>
    </dsp:sp>
    <dsp:sp modelId="{92ADA740-A9FF-4484-9594-E6611787DBD6}">
      <dsp:nvSpPr>
        <dsp:cNvPr id="0" name=""/>
        <dsp:cNvSpPr/>
      </dsp:nvSpPr>
      <dsp:spPr>
        <a:xfrm>
          <a:off x="0" y="2575420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1595340"/>
              <a:satOff val="-17918"/>
              <a:lumOff val="-3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08F46-A06A-4C1F-AB5A-FC646F15D7E1}">
      <dsp:nvSpPr>
        <dsp:cNvPr id="0" name=""/>
        <dsp:cNvSpPr/>
      </dsp:nvSpPr>
      <dsp:spPr>
        <a:xfrm>
          <a:off x="502920" y="2324500"/>
          <a:ext cx="7040880" cy="501840"/>
        </a:xfrm>
        <a:prstGeom prst="roundRect">
          <a:avLst/>
        </a:prstGeom>
        <a:solidFill>
          <a:schemeClr val="accent5">
            <a:hueOff val="1595340"/>
            <a:satOff val="-17918"/>
            <a:lumOff val="-3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Gold standard of Malaria diagnosis.</a:t>
          </a:r>
        </a:p>
      </dsp:txBody>
      <dsp:txXfrm>
        <a:off x="527418" y="2348998"/>
        <a:ext cx="6991884" cy="452844"/>
      </dsp:txXfrm>
    </dsp:sp>
    <dsp:sp modelId="{606547A0-6B6A-486D-8461-95A983866284}">
      <dsp:nvSpPr>
        <dsp:cNvPr id="0" name=""/>
        <dsp:cNvSpPr/>
      </dsp:nvSpPr>
      <dsp:spPr>
        <a:xfrm>
          <a:off x="0" y="3346540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2127120"/>
              <a:satOff val="-23891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CDB25-1D05-4844-A7E2-8C102FD323A0}">
      <dsp:nvSpPr>
        <dsp:cNvPr id="0" name=""/>
        <dsp:cNvSpPr/>
      </dsp:nvSpPr>
      <dsp:spPr>
        <a:xfrm>
          <a:off x="502920" y="3095620"/>
          <a:ext cx="7040880" cy="50184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Rapid diagnostic test detecting specific antigens.</a:t>
          </a:r>
        </a:p>
      </dsp:txBody>
      <dsp:txXfrm>
        <a:off x="527418" y="3120118"/>
        <a:ext cx="699188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5F1E3-89F3-4800-AB30-41964F05B0D0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21465-3510-4F9E-BD4F-69379F113085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DCCD3-A1A6-4D28-81A6-2B13C14BEF36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accuracy of the machine learning models used currently is low when compared </a:t>
          </a:r>
          <a:br>
            <a:rPr lang="en-US" sz="2100" kern="1200"/>
          </a:br>
          <a:r>
            <a:rPr lang="en-US" sz="2100" kern="1200"/>
            <a:t>to the more recently studied deep learning-based techniques. </a:t>
          </a:r>
        </a:p>
      </dsp:txBody>
      <dsp:txXfrm>
        <a:off x="1311876" y="615237"/>
        <a:ext cx="8746523" cy="1135824"/>
      </dsp:txXfrm>
    </dsp:sp>
    <dsp:sp modelId="{5B1E15DC-4879-425C-9DF2-0871791566B8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A60B9-A470-4E54-A609-D4D3551819B1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01F70-EBB2-4969-AF19-ED2E96C1EE73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application we plan to develop can be easily accessed by public and by simply </a:t>
          </a:r>
          <a:br>
            <a:rPr lang="en-US" sz="2100" kern="1200"/>
          </a:br>
          <a:r>
            <a:rPr lang="en-US" sz="2100" kern="1200"/>
            <a:t>uploading an image, user can predict whether the disease is affected or not.</a:t>
          </a:r>
        </a:p>
      </dsp:txBody>
      <dsp:txXfrm>
        <a:off x="1311876" y="2035018"/>
        <a:ext cx="8746523" cy="11358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9FF4B-316C-461C-8B25-6B24854A4D34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85D91-587F-46CD-B380-4D2F84AB057D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3BB00-863D-4D73-9D79-F38E1B95F444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distinguish infected from uninfected images, we plan to use VGG19 Deep </a:t>
          </a:r>
          <a:br>
            <a:rPr lang="en-US" sz="2000" kern="1200"/>
          </a:br>
          <a:r>
            <a:rPr lang="en-US" sz="2000" kern="1200"/>
            <a:t>Learning (Convolutional Neural Network) and fine-tuned the model weights across </a:t>
          </a:r>
          <a:br>
            <a:rPr lang="en-US" sz="2000" kern="1200"/>
          </a:br>
          <a:r>
            <a:rPr lang="en-US" sz="2000" kern="1200"/>
            <a:t>the entire network. </a:t>
          </a:r>
        </a:p>
      </dsp:txBody>
      <dsp:txXfrm>
        <a:off x="1249101" y="462"/>
        <a:ext cx="8809298" cy="1081473"/>
      </dsp:txXfrm>
    </dsp:sp>
    <dsp:sp modelId="{242871B3-DA97-4D74-BCDA-0262AEB2F837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ECD9C-DB6E-4DA0-8C1B-65B674156ABF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F8AC2-CF94-49E5-A4A9-B8C2C4BCF937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TensorFlow 2.0 will be used to train the model. During the training process, image </a:t>
          </a:r>
          <a:br>
            <a:rPr lang="en-US" sz="2000" kern="1200"/>
          </a:br>
          <a:r>
            <a:rPr lang="en-US" sz="2000" kern="1200"/>
            <a:t>augmentation and resizing will be done.</a:t>
          </a:r>
        </a:p>
      </dsp:txBody>
      <dsp:txXfrm>
        <a:off x="1249101" y="1352303"/>
        <a:ext cx="8809298" cy="1081473"/>
      </dsp:txXfrm>
    </dsp:sp>
    <dsp:sp modelId="{A3E72C93-1CE8-45D5-B3E1-4B1F53E43192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43F71-03E3-45F3-A3ED-4593BE216A2E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6DD69-6A4B-4929-983B-452E5D59BCDF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plan to deploy our model into a web application using Flask framework.</a:t>
          </a:r>
        </a:p>
      </dsp:txBody>
      <dsp:txXfrm>
        <a:off x="1249101" y="2704144"/>
        <a:ext cx="8809298" cy="10814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FAF45-FCA8-4DF4-8936-79597A81A466}">
      <dsp:nvSpPr>
        <dsp:cNvPr id="0" name=""/>
        <dsp:cNvSpPr/>
      </dsp:nvSpPr>
      <dsp:spPr>
        <a:xfrm>
          <a:off x="1519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21A28-7921-473E-BA7C-B1C98383B417}">
      <dsp:nvSpPr>
        <dsp:cNvPr id="0" name=""/>
        <dsp:cNvSpPr/>
      </dsp:nvSpPr>
      <dsp:spPr>
        <a:xfrm>
          <a:off x="331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Creating a web application using Flask framework.</a:t>
          </a:r>
        </a:p>
      </dsp:txBody>
      <dsp:txXfrm>
        <a:off x="331199" y="2740191"/>
        <a:ext cx="4320000" cy="720000"/>
      </dsp:txXfrm>
    </dsp:sp>
    <dsp:sp modelId="{3CAADFAB-D30A-4A13-BFDA-331FA0440E71}">
      <dsp:nvSpPr>
        <dsp:cNvPr id="0" name=""/>
        <dsp:cNvSpPr/>
      </dsp:nvSpPr>
      <dsp:spPr>
        <a:xfrm>
          <a:off x="6595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78FC7-BCF2-4960-9162-1C10D4650107}">
      <dsp:nvSpPr>
        <dsp:cNvPr id="0" name=""/>
        <dsp:cNvSpPr/>
      </dsp:nvSpPr>
      <dsp:spPr>
        <a:xfrm>
          <a:off x="5407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Comparing VGG19 with different deep learning models like ResNet-50.</a:t>
          </a:r>
        </a:p>
      </dsp:txBody>
      <dsp:txXfrm>
        <a:off x="5407199" y="274019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8B03-1FE5-4752-906C-F045B4EDB5B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04AD-ADC0-4437-919B-DE77DE52F3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04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8B03-1FE5-4752-906C-F045B4EDB5B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04AD-ADC0-4437-919B-DE77DE52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3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8B03-1FE5-4752-906C-F045B4EDB5B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04AD-ADC0-4437-919B-DE77DE52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8B03-1FE5-4752-906C-F045B4EDB5B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04AD-ADC0-4437-919B-DE77DE52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3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8B03-1FE5-4752-906C-F045B4EDB5B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04AD-ADC0-4437-919B-DE77DE52F3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4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8B03-1FE5-4752-906C-F045B4EDB5B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04AD-ADC0-4437-919B-DE77DE52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8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8B03-1FE5-4752-906C-F045B4EDB5B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04AD-ADC0-4437-919B-DE77DE52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4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8B03-1FE5-4752-906C-F045B4EDB5B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04AD-ADC0-4437-919B-DE77DE52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8B03-1FE5-4752-906C-F045B4EDB5B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04AD-ADC0-4437-919B-DE77DE52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478B03-1FE5-4752-906C-F045B4EDB5B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0204AD-ADC0-4437-919B-DE77DE52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8B03-1FE5-4752-906C-F045B4EDB5B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04AD-ADC0-4437-919B-DE77DE52F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1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478B03-1FE5-4752-906C-F045B4EDB5B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0204AD-ADC0-4437-919B-DE77DE52F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8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iarunava/cell-images-for-detecting-malari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tx2"/>
                </a:solidFill>
              </a:rPr>
              <a:t>MALARIA PARASITE DETECTION USING TRANSFER LEARNING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tEAM Kanyaraasi</a:t>
            </a:r>
          </a:p>
          <a:p>
            <a:r>
              <a:rPr lang="en-US">
                <a:solidFill>
                  <a:srgbClr val="FFFFFF"/>
                </a:solidFill>
              </a:rPr>
              <a:t>Amarnadha reddy</a:t>
            </a:r>
          </a:p>
          <a:p>
            <a:r>
              <a:rPr lang="en-US">
                <a:solidFill>
                  <a:srgbClr val="FFFFFF"/>
                </a:solidFill>
              </a:rPr>
              <a:t>Naveen kumar</a:t>
            </a:r>
          </a:p>
          <a:p>
            <a:r>
              <a:rPr lang="en-US">
                <a:solidFill>
                  <a:srgbClr val="FFFFFF"/>
                </a:solidFill>
              </a:rPr>
              <a:t>pradeeth bathina</a:t>
            </a:r>
          </a:p>
          <a:p>
            <a:r>
              <a:rPr lang="en-US">
                <a:solidFill>
                  <a:srgbClr val="FFFFFF"/>
                </a:solidFill>
              </a:rPr>
              <a:t>SHAJAHAN MOHAMMAD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79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Proposed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FA7347-9D78-7705-A8FC-83BB6B003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36786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65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4C8A-7859-4971-BFFD-17100B68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SUMMARY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13090-7B64-400C-AEEA-358CD9EA0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360" y="1818262"/>
            <a:ext cx="4824490" cy="439432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6979B-40FD-4842-87DA-7129E94DF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92" y="1889760"/>
            <a:ext cx="4584936" cy="43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8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E042-CC7D-4345-BD96-1521EDB8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81D797-7126-443B-883E-DC42FC681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040" y="1846263"/>
            <a:ext cx="915415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4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ED479-D0BA-45EF-9E43-14319C06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TRAINING AND VALIDATION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5BB1BE-478F-42A4-BEB7-7524227F9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799319"/>
            <a:ext cx="5131653" cy="328425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DFA161-F0D8-4005-925A-884A53541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778039"/>
            <a:ext cx="5118182" cy="332681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894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0136764-CEC5-462E-AEA9-4AA1CF15E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2F1EB-DD93-49F9-8F7D-3DE282902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9960C-9D68-460D-969D-B7871DB0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MODEL PREDICTION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82C66-EAC6-46C6-AC04-27A5632D4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F2CA89-CD8C-40CF-8273-C3FA6690B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06629-ABC3-403B-AC3C-08D60694D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565" y="620858"/>
            <a:ext cx="3328416" cy="307659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A82F9E0-1CBD-4E82-B740-B329F65F5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EE5F1E-8455-462D-8415-D85B2D4B9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6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04E500-F0A1-42F1-8F1A-179948E39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ear, metalware, mollusk&#10;&#10;Description automatically generated">
            <a:extLst>
              <a:ext uri="{FF2B5EF4-FFF2-40B4-BE49-F238E27FC236}">
                <a16:creationId xmlns:a16="http://schemas.microsoft.com/office/drawing/2014/main" id="{A8572D9B-5A30-4A23-B9AC-02AFC9ECB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038" y="2976180"/>
            <a:ext cx="2743200" cy="309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52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BD1364-6445-3B0A-693E-A91370717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35892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70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0E371A-CB25-E214-146C-EE28E5102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14905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62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A2A1B-51A4-3846-5B2B-3A1F66842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20607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0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Current Instances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3A9332-48E1-9A45-2382-92077769D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35122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10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techniques reported in this domain of study focused primarily on hand-crafted </a:t>
            </a:r>
            <a:br>
              <a:rPr lang="en-US" dirty="0"/>
            </a:br>
            <a:r>
              <a:rPr lang="en-US" dirty="0"/>
              <a:t>features in decision making.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Automatic systems, such as those based on machine learning techniques, were </a:t>
            </a:r>
            <a:br>
              <a:rPr lang="en-US" dirty="0"/>
            </a:br>
            <a:r>
              <a:rPr lang="en-US" dirty="0"/>
              <a:t>initially investigated to address this issue, as malaria was previously mostly </a:t>
            </a:r>
            <a:br>
              <a:rPr lang="en-US" dirty="0"/>
            </a:br>
            <a:r>
              <a:rPr lang="en-US" dirty="0"/>
              <a:t>diagnosed in the laboratory, necessitating a great deal of human expertise.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Few malaria detection tools, for example, relied on morphological factors for </a:t>
            </a:r>
            <a:br>
              <a:rPr lang="en-US" dirty="0"/>
            </a:br>
            <a:r>
              <a:rPr lang="en-US" dirty="0"/>
              <a:t>feature extraction and used SVM and Principal Component Analysis (PCA) for </a:t>
            </a:r>
            <a:br>
              <a:rPr lang="en-US" dirty="0"/>
            </a:br>
            <a:r>
              <a:rPr lang="en-US" dirty="0"/>
              <a:t>classification. </a:t>
            </a:r>
          </a:p>
        </p:txBody>
      </p:sp>
    </p:spTree>
    <p:extLst>
      <p:ext uri="{BB962C8B-B14F-4D97-AF65-F5344CB8AC3E}">
        <p14:creationId xmlns:p14="http://schemas.microsoft.com/office/powerpoint/2010/main" val="50994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Malaria is a parasitic disease spread by Plasmodium parasites that can be fatal. </a:t>
            </a:r>
            <a:br>
              <a:rPr lang="en-US" dirty="0"/>
            </a:br>
            <a:r>
              <a:rPr lang="en-US" dirty="0"/>
              <a:t>Trained microscopists analyze microscopic blood smear images to detect it.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Our main objective is to develop an automatic accurate and efficient model that can </a:t>
            </a:r>
            <a:br>
              <a:rPr lang="en-US" dirty="0"/>
            </a:br>
            <a:r>
              <a:rPr lang="en-US" dirty="0"/>
              <a:t>greatly reduce the need for trained personnel for detecting a parasite.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propose an entirely automated Convolutional Neural Network (CNN)-based </a:t>
            </a:r>
            <a:br>
              <a:rPr lang="en-US" dirty="0"/>
            </a:br>
            <a:r>
              <a:rPr lang="en-US" dirty="0"/>
              <a:t>model for diagnosing malaria from microscopic blood smear images in this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plan to deploy this proposed model in a Flask-based web application for </a:t>
            </a:r>
            <a:br>
              <a:rPr lang="en-US" dirty="0"/>
            </a:br>
            <a:r>
              <a:rPr lang="en-US" dirty="0"/>
              <a:t>practical validation of model efficiency.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plan to train our model to recognize malarial parasite images on </a:t>
            </a:r>
            <a:br>
              <a:rPr lang="en-US" dirty="0"/>
            </a:br>
            <a:r>
              <a:rPr lang="en-US" dirty="0"/>
              <a:t>test slides with cells.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plan to use Malaria Cell Images dataset taken from </a:t>
            </a:r>
            <a:r>
              <a:rPr lang="en-US" dirty="0" err="1"/>
              <a:t>Kaggle</a:t>
            </a:r>
            <a:r>
              <a:rPr lang="en-US" dirty="0"/>
              <a:t>. The dataset contains </a:t>
            </a:r>
            <a:br>
              <a:rPr lang="en-US" dirty="0"/>
            </a:br>
            <a:r>
              <a:rPr lang="en-US" dirty="0"/>
              <a:t>two folders(infected, uninfected) comprising of 27558 images.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 : </a:t>
            </a:r>
            <a:br>
              <a:rPr lang="en-US" dirty="0"/>
            </a:br>
            <a:r>
              <a:rPr lang="en-US" dirty="0">
                <a:hlinkClick r:id="rId2"/>
              </a:rPr>
              <a:t>https://www.kaggle.com/iarunava/cell-images-for-detecting-malaria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7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92" y="338676"/>
            <a:ext cx="5746900" cy="56453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63774" y="1647645"/>
            <a:ext cx="3459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Infected and Uninfected cell images</a:t>
            </a:r>
          </a:p>
        </p:txBody>
      </p:sp>
    </p:spTree>
    <p:extLst>
      <p:ext uri="{BB962C8B-B14F-4D97-AF65-F5344CB8AC3E}">
        <p14:creationId xmlns:p14="http://schemas.microsoft.com/office/powerpoint/2010/main" val="145136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Proposed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118B8-320A-0D57-97E1-1E2D256AB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4911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5390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</TotalTime>
  <Words>518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MALARIA PARASITE DETECTION USING TRANSFER LEARNING</vt:lpstr>
      <vt:lpstr>Contents</vt:lpstr>
      <vt:lpstr>Introduction</vt:lpstr>
      <vt:lpstr>Current Instances</vt:lpstr>
      <vt:lpstr>Current Instances</vt:lpstr>
      <vt:lpstr>Objective</vt:lpstr>
      <vt:lpstr>Data Sets</vt:lpstr>
      <vt:lpstr>PowerPoint Presentation</vt:lpstr>
      <vt:lpstr>Proposed Model</vt:lpstr>
      <vt:lpstr>Proposed Model</vt:lpstr>
      <vt:lpstr>MODEL SUMMARY</vt:lpstr>
      <vt:lpstr>FITTING THE MODEL</vt:lpstr>
      <vt:lpstr>TRAINING AND VALIDATION</vt:lpstr>
      <vt:lpstr>MODEL PREDICTION</vt:lpstr>
      <vt:lpstr>FUTURE WORK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Pradeeth</dc:creator>
  <cp:lastModifiedBy>Amarnadha Reddy Ankireddypalli</cp:lastModifiedBy>
  <cp:revision>14</cp:revision>
  <dcterms:created xsi:type="dcterms:W3CDTF">2022-04-11T21:41:54Z</dcterms:created>
  <dcterms:modified xsi:type="dcterms:W3CDTF">2022-04-12T04:15:06Z</dcterms:modified>
</cp:coreProperties>
</file>