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6" r:id="rId9"/>
    <p:sldId id="267" r:id="rId10"/>
    <p:sldId id="268" r:id="rId11"/>
    <p:sldId id="269" r:id="rId12"/>
    <p:sldId id="270" r:id="rId13"/>
    <p:sldId id="271"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344529"/>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A1BEF-F64B-4FAF-8AB1-C449DD754BDF}" v="18" dt="2021-11-15T17:22:49.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dha Reddy Ankireddypalli" userId="5fab21971c59fffa" providerId="LiveId" clId="{168A1BEF-F64B-4FAF-8AB1-C449DD754BDF}"/>
    <pc:docChg chg="undo redo custSel addSld delSld modSld">
      <pc:chgData name="Amarnadha Reddy Ankireddypalli" userId="5fab21971c59fffa" providerId="LiveId" clId="{168A1BEF-F64B-4FAF-8AB1-C449DD754BDF}" dt="2021-11-15T17:24:01.847" v="297" actId="207"/>
      <pc:docMkLst>
        <pc:docMk/>
      </pc:docMkLst>
      <pc:sldChg chg="addSp modSp mod">
        <pc:chgData name="Amarnadha Reddy Ankireddypalli" userId="5fab21971c59fffa" providerId="LiveId" clId="{168A1BEF-F64B-4FAF-8AB1-C449DD754BDF}" dt="2021-11-15T17:08:57.689" v="127" actId="20577"/>
        <pc:sldMkLst>
          <pc:docMk/>
          <pc:sldMk cId="2584280759" sldId="257"/>
        </pc:sldMkLst>
        <pc:spChg chg="mod">
          <ac:chgData name="Amarnadha Reddy Ankireddypalli" userId="5fab21971c59fffa" providerId="LiveId" clId="{168A1BEF-F64B-4FAF-8AB1-C449DD754BDF}" dt="2021-11-15T17:06:12.846" v="48" actId="14100"/>
          <ac:spMkLst>
            <pc:docMk/>
            <pc:sldMk cId="2584280759" sldId="257"/>
            <ac:spMk id="2" creationId="{18C3B467-088C-4F3D-A9A7-105C4E1E20CD}"/>
          </ac:spMkLst>
        </pc:spChg>
        <pc:spChg chg="add mod">
          <ac:chgData name="Amarnadha Reddy Ankireddypalli" userId="5fab21971c59fffa" providerId="LiveId" clId="{168A1BEF-F64B-4FAF-8AB1-C449DD754BDF}" dt="2021-11-15T17:08:57.689" v="127" actId="20577"/>
          <ac:spMkLst>
            <pc:docMk/>
            <pc:sldMk cId="2584280759" sldId="257"/>
            <ac:spMk id="4" creationId="{E2B162DC-60B6-4A0E-86C1-5FD75C37F979}"/>
          </ac:spMkLst>
        </pc:spChg>
      </pc:sldChg>
      <pc:sldChg chg="addSp delSp modSp mod modClrScheme chgLayout">
        <pc:chgData name="Amarnadha Reddy Ankireddypalli" userId="5fab21971c59fffa" providerId="LiveId" clId="{168A1BEF-F64B-4FAF-8AB1-C449DD754BDF}" dt="2021-11-15T17:11:43.401" v="159" actId="26606"/>
        <pc:sldMkLst>
          <pc:docMk/>
          <pc:sldMk cId="3458284421" sldId="262"/>
        </pc:sldMkLst>
        <pc:spChg chg="mod">
          <ac:chgData name="Amarnadha Reddy Ankireddypalli" userId="5fab21971c59fffa" providerId="LiveId" clId="{168A1BEF-F64B-4FAF-8AB1-C449DD754BDF}" dt="2021-11-15T17:11:43.401" v="159" actId="26606"/>
          <ac:spMkLst>
            <pc:docMk/>
            <pc:sldMk cId="3458284421" sldId="262"/>
            <ac:spMk id="2" creationId="{23DCD2CC-1DD8-4956-A909-667B280140CB}"/>
          </ac:spMkLst>
        </pc:spChg>
        <pc:spChg chg="add del">
          <ac:chgData name="Amarnadha Reddy Ankireddypalli" userId="5fab21971c59fffa" providerId="LiveId" clId="{168A1BEF-F64B-4FAF-8AB1-C449DD754BDF}" dt="2021-11-15T17:11:43.401" v="159" actId="26606"/>
          <ac:spMkLst>
            <pc:docMk/>
            <pc:sldMk cId="3458284421" sldId="262"/>
            <ac:spMk id="3" creationId="{5867E406-156A-4D1E-BA9B-8174B2F2F7BA}"/>
          </ac:spMkLst>
        </pc:spChg>
        <pc:spChg chg="add del mod">
          <ac:chgData name="Amarnadha Reddy Ankireddypalli" userId="5fab21971c59fffa" providerId="LiveId" clId="{168A1BEF-F64B-4FAF-8AB1-C449DD754BDF}" dt="2021-11-15T17:11:43.401" v="159" actId="26606"/>
          <ac:spMkLst>
            <pc:docMk/>
            <pc:sldMk cId="3458284421" sldId="262"/>
            <ac:spMk id="9" creationId="{F6D798E5-A732-4C7B-A960-AA573D5832D0}"/>
          </ac:spMkLst>
        </pc:spChg>
        <pc:graphicFrameChg chg="add del">
          <ac:chgData name="Amarnadha Reddy Ankireddypalli" userId="5fab21971c59fffa" providerId="LiveId" clId="{168A1BEF-F64B-4FAF-8AB1-C449DD754BDF}" dt="2021-11-15T17:09:28.900" v="129" actId="26606"/>
          <ac:graphicFrameMkLst>
            <pc:docMk/>
            <pc:sldMk cId="3458284421" sldId="262"/>
            <ac:graphicFrameMk id="5" creationId="{0D474F90-BB3A-486E-9D7B-644C2DDDA52F}"/>
          </ac:graphicFrameMkLst>
        </pc:graphicFrameChg>
        <pc:graphicFrameChg chg="add del mod modGraphic">
          <ac:chgData name="Amarnadha Reddy Ankireddypalli" userId="5fab21971c59fffa" providerId="LiveId" clId="{168A1BEF-F64B-4FAF-8AB1-C449DD754BDF}" dt="2021-11-15T17:11:43.401" v="159" actId="26606"/>
          <ac:graphicFrameMkLst>
            <pc:docMk/>
            <pc:sldMk cId="3458284421" sldId="262"/>
            <ac:graphicFrameMk id="7" creationId="{C8D23444-7F42-4ED8-AE42-F71C2CB6F899}"/>
          </ac:graphicFrameMkLst>
        </pc:graphicFrameChg>
      </pc:sldChg>
      <pc:sldChg chg="addSp delSp modSp mod modClrScheme chgLayout">
        <pc:chgData name="Amarnadha Reddy Ankireddypalli" userId="5fab21971c59fffa" providerId="LiveId" clId="{168A1BEF-F64B-4FAF-8AB1-C449DD754BDF}" dt="2021-11-15T17:11:27.246" v="154" actId="26606"/>
        <pc:sldMkLst>
          <pc:docMk/>
          <pc:sldMk cId="3217114072" sldId="263"/>
        </pc:sldMkLst>
        <pc:spChg chg="mod">
          <ac:chgData name="Amarnadha Reddy Ankireddypalli" userId="5fab21971c59fffa" providerId="LiveId" clId="{168A1BEF-F64B-4FAF-8AB1-C449DD754BDF}" dt="2021-11-15T17:11:27.246" v="154" actId="26606"/>
          <ac:spMkLst>
            <pc:docMk/>
            <pc:sldMk cId="3217114072" sldId="263"/>
            <ac:spMk id="2" creationId="{74C1405C-6F10-480C-A9F1-8D63531B8B43}"/>
          </ac:spMkLst>
        </pc:spChg>
        <pc:spChg chg="add del">
          <ac:chgData name="Amarnadha Reddy Ankireddypalli" userId="5fab21971c59fffa" providerId="LiveId" clId="{168A1BEF-F64B-4FAF-8AB1-C449DD754BDF}" dt="2021-11-15T17:11:27.246" v="154" actId="26606"/>
          <ac:spMkLst>
            <pc:docMk/>
            <pc:sldMk cId="3217114072" sldId="263"/>
            <ac:spMk id="3" creationId="{D06F365B-0989-48F0-B0A7-06094B65A647}"/>
          </ac:spMkLst>
        </pc:spChg>
        <pc:spChg chg="add del">
          <ac:chgData name="Amarnadha Reddy Ankireddypalli" userId="5fab21971c59fffa" providerId="LiveId" clId="{168A1BEF-F64B-4FAF-8AB1-C449DD754BDF}" dt="2021-11-15T17:11:25.309" v="151" actId="26606"/>
          <ac:spMkLst>
            <pc:docMk/>
            <pc:sldMk cId="3217114072" sldId="263"/>
            <ac:spMk id="9" creationId="{F0BD86AE-55B3-4FC5-B7B1-7C5F6C090A44}"/>
          </ac:spMkLst>
        </pc:spChg>
        <pc:spChg chg="add del">
          <ac:chgData name="Amarnadha Reddy Ankireddypalli" userId="5fab21971c59fffa" providerId="LiveId" clId="{168A1BEF-F64B-4FAF-8AB1-C449DD754BDF}" dt="2021-11-15T17:11:24.217" v="149" actId="26606"/>
          <ac:spMkLst>
            <pc:docMk/>
            <pc:sldMk cId="3217114072" sldId="263"/>
            <ac:spMk id="10" creationId="{B72D42AA-F8AC-4E77-8229-7E64910D61EE}"/>
          </ac:spMkLst>
        </pc:spChg>
        <pc:spChg chg="add del mod">
          <ac:chgData name="Amarnadha Reddy Ankireddypalli" userId="5fab21971c59fffa" providerId="LiveId" clId="{168A1BEF-F64B-4FAF-8AB1-C449DD754BDF}" dt="2021-11-15T17:11:26.350" v="153" actId="26606"/>
          <ac:spMkLst>
            <pc:docMk/>
            <pc:sldMk cId="3217114072" sldId="263"/>
            <ac:spMk id="12" creationId="{3FDF70FB-5CB0-4B0E-A846-843876B184E0}"/>
          </ac:spMkLst>
        </pc:spChg>
        <pc:spChg chg="add del">
          <ac:chgData name="Amarnadha Reddy Ankireddypalli" userId="5fab21971c59fffa" providerId="LiveId" clId="{168A1BEF-F64B-4FAF-8AB1-C449DD754BDF}" dt="2021-11-15T17:11:22.793" v="148" actId="26606"/>
          <ac:spMkLst>
            <pc:docMk/>
            <pc:sldMk cId="3217114072" sldId="263"/>
            <ac:spMk id="15" creationId="{40DC9663-9E66-407B-BEE7-85F8B8160D8F}"/>
          </ac:spMkLst>
        </pc:spChg>
        <pc:graphicFrameChg chg="add del">
          <ac:chgData name="Amarnadha Reddy Ankireddypalli" userId="5fab21971c59fffa" providerId="LiveId" clId="{168A1BEF-F64B-4FAF-8AB1-C449DD754BDF}" dt="2021-11-15T17:09:57.192" v="134" actId="26606"/>
          <ac:graphicFrameMkLst>
            <pc:docMk/>
            <pc:sldMk cId="3217114072" sldId="263"/>
            <ac:graphicFrameMk id="5" creationId="{312C0EC3-6DED-4767-AE47-9D63067D0241}"/>
          </ac:graphicFrameMkLst>
        </pc:graphicFrameChg>
        <pc:graphicFrameChg chg="add del mod modGraphic">
          <ac:chgData name="Amarnadha Reddy Ankireddypalli" userId="5fab21971c59fffa" providerId="LiveId" clId="{168A1BEF-F64B-4FAF-8AB1-C449DD754BDF}" dt="2021-11-15T17:11:27.246" v="154" actId="26606"/>
          <ac:graphicFrameMkLst>
            <pc:docMk/>
            <pc:sldMk cId="3217114072" sldId="263"/>
            <ac:graphicFrameMk id="7" creationId="{3508EF56-79AC-498B-A134-81EFDFE18FC6}"/>
          </ac:graphicFrameMkLst>
        </pc:graphicFrameChg>
      </pc:sldChg>
      <pc:sldChg chg="modSp del mod">
        <pc:chgData name="Amarnadha Reddy Ankireddypalli" userId="5fab21971c59fffa" providerId="LiveId" clId="{168A1BEF-F64B-4FAF-8AB1-C449DD754BDF}" dt="2021-11-15T17:20:00.941" v="276" actId="2696"/>
        <pc:sldMkLst>
          <pc:docMk/>
          <pc:sldMk cId="1273113527" sldId="265"/>
        </pc:sldMkLst>
        <pc:spChg chg="mod">
          <ac:chgData name="Amarnadha Reddy Ankireddypalli" userId="5fab21971c59fffa" providerId="LiveId" clId="{168A1BEF-F64B-4FAF-8AB1-C449DD754BDF}" dt="2021-11-15T17:12:24.906" v="181" actId="20577"/>
          <ac:spMkLst>
            <pc:docMk/>
            <pc:sldMk cId="1273113527" sldId="265"/>
            <ac:spMk id="2" creationId="{747EC858-643A-4BD5-BD24-F5F710B503A5}"/>
          </ac:spMkLst>
        </pc:spChg>
      </pc:sldChg>
      <pc:sldChg chg="new del">
        <pc:chgData name="Amarnadha Reddy Ankireddypalli" userId="5fab21971c59fffa" providerId="LiveId" clId="{168A1BEF-F64B-4FAF-8AB1-C449DD754BDF}" dt="2021-11-15T17:12:33.880" v="183" actId="680"/>
        <pc:sldMkLst>
          <pc:docMk/>
          <pc:sldMk cId="572113372" sldId="274"/>
        </pc:sldMkLst>
      </pc:sldChg>
      <pc:sldChg chg="addSp delSp modSp new mod">
        <pc:chgData name="Amarnadha Reddy Ankireddypalli" userId="5fab21971c59fffa" providerId="LiveId" clId="{168A1BEF-F64B-4FAF-8AB1-C449DD754BDF}" dt="2021-11-15T17:19:43.426" v="275" actId="13782"/>
        <pc:sldMkLst>
          <pc:docMk/>
          <pc:sldMk cId="3377540552" sldId="274"/>
        </pc:sldMkLst>
        <pc:spChg chg="mod">
          <ac:chgData name="Amarnadha Reddy Ankireddypalli" userId="5fab21971c59fffa" providerId="LiveId" clId="{168A1BEF-F64B-4FAF-8AB1-C449DD754BDF}" dt="2021-11-15T17:15:02.265" v="246" actId="20577"/>
          <ac:spMkLst>
            <pc:docMk/>
            <pc:sldMk cId="3377540552" sldId="274"/>
            <ac:spMk id="2" creationId="{AD8219B4-E3C8-4BA0-AD85-1EA41D10DDDA}"/>
          </ac:spMkLst>
        </pc:spChg>
        <pc:spChg chg="add del mod">
          <ac:chgData name="Amarnadha Reddy Ankireddypalli" userId="5fab21971c59fffa" providerId="LiveId" clId="{168A1BEF-F64B-4FAF-8AB1-C449DD754BDF}" dt="2021-11-15T17:18:58.050" v="273" actId="12084"/>
          <ac:spMkLst>
            <pc:docMk/>
            <pc:sldMk cId="3377540552" sldId="274"/>
            <ac:spMk id="3" creationId="{DF4D4B13-D2AD-4ED1-A0EF-C7D401659437}"/>
          </ac:spMkLst>
        </pc:spChg>
        <pc:graphicFrameChg chg="add del mod">
          <ac:chgData name="Amarnadha Reddy Ankireddypalli" userId="5fab21971c59fffa" providerId="LiveId" clId="{168A1BEF-F64B-4FAF-8AB1-C449DD754BDF}" dt="2021-11-15T17:18:50.904" v="272" actId="12084"/>
          <ac:graphicFrameMkLst>
            <pc:docMk/>
            <pc:sldMk cId="3377540552" sldId="274"/>
            <ac:graphicFrameMk id="4" creationId="{953766D8-BB30-4BB3-A2B6-93DBC6759CB3}"/>
          </ac:graphicFrameMkLst>
        </pc:graphicFrameChg>
        <pc:graphicFrameChg chg="add mod">
          <ac:chgData name="Amarnadha Reddy Ankireddypalli" userId="5fab21971c59fffa" providerId="LiveId" clId="{168A1BEF-F64B-4FAF-8AB1-C449DD754BDF}" dt="2021-11-15T17:19:43.426" v="275" actId="13782"/>
          <ac:graphicFrameMkLst>
            <pc:docMk/>
            <pc:sldMk cId="3377540552" sldId="274"/>
            <ac:graphicFrameMk id="5" creationId="{38FEAFD4-EA08-4AA1-8322-297AF3EC206D}"/>
          </ac:graphicFrameMkLst>
        </pc:graphicFrameChg>
      </pc:sldChg>
      <pc:sldChg chg="addSp delSp modSp new mod modClrScheme chgLayout">
        <pc:chgData name="Amarnadha Reddy Ankireddypalli" userId="5fab21971c59fffa" providerId="LiveId" clId="{168A1BEF-F64B-4FAF-8AB1-C449DD754BDF}" dt="2021-11-15T17:24:01.847" v="297" actId="207"/>
        <pc:sldMkLst>
          <pc:docMk/>
          <pc:sldMk cId="3167633066" sldId="275"/>
        </pc:sldMkLst>
        <pc:spChg chg="mod">
          <ac:chgData name="Amarnadha Reddy Ankireddypalli" userId="5fab21971c59fffa" providerId="LiveId" clId="{168A1BEF-F64B-4FAF-8AB1-C449DD754BDF}" dt="2021-11-15T17:21:18.384" v="284" actId="14100"/>
          <ac:spMkLst>
            <pc:docMk/>
            <pc:sldMk cId="3167633066" sldId="275"/>
            <ac:spMk id="2" creationId="{594A8AAF-97ED-45EB-89B3-EDBD93584841}"/>
          </ac:spMkLst>
        </pc:spChg>
        <pc:spChg chg="add del mod">
          <ac:chgData name="Amarnadha Reddy Ankireddypalli" userId="5fab21971c59fffa" providerId="LiveId" clId="{168A1BEF-F64B-4FAF-8AB1-C449DD754BDF}" dt="2021-11-15T17:24:01.847" v="297" actId="207"/>
          <ac:spMkLst>
            <pc:docMk/>
            <pc:sldMk cId="3167633066" sldId="275"/>
            <ac:spMk id="3" creationId="{6062D323-CCB9-4361-AEF5-2D297C560D6F}"/>
          </ac:spMkLst>
        </pc:spChg>
        <pc:graphicFrameChg chg="add del mod">
          <ac:chgData name="Amarnadha Reddy Ankireddypalli" userId="5fab21971c59fffa" providerId="LiveId" clId="{168A1BEF-F64B-4FAF-8AB1-C449DD754BDF}" dt="2021-11-15T17:21:58.381" v="286" actId="12084"/>
          <ac:graphicFrameMkLst>
            <pc:docMk/>
            <pc:sldMk cId="3167633066" sldId="275"/>
            <ac:graphicFrameMk id="4" creationId="{BBEF2A0B-6FA2-4EE5-841E-605E6039A359}"/>
          </ac:graphicFrameMkLst>
        </pc:graphicFrameChg>
        <pc:picChg chg="add">
          <ac:chgData name="Amarnadha Reddy Ankireddypalli" userId="5fab21971c59fffa" providerId="LiveId" clId="{168A1BEF-F64B-4FAF-8AB1-C449DD754BDF}" dt="2021-11-15T17:21:11.954" v="283" actId="26606"/>
          <ac:picMkLst>
            <pc:docMk/>
            <pc:sldMk cId="3167633066" sldId="275"/>
            <ac:picMk id="5" creationId="{68C62740-4E83-4EA5-B935-896DC4586214}"/>
          </ac:picMkLst>
        </pc:picChg>
      </pc:sldChg>
      <pc:sldChg chg="addSp delSp modSp new mod modMedia modClrScheme delAnim chgLayout">
        <pc:chgData name="Amarnadha Reddy Ankireddypalli" userId="5fab21971c59fffa" providerId="LiveId" clId="{168A1BEF-F64B-4FAF-8AB1-C449DD754BDF}" dt="2021-11-15T17:13:46.477" v="225" actId="26606"/>
        <pc:sldMkLst>
          <pc:docMk/>
          <pc:sldMk cId="3818691024" sldId="276"/>
        </pc:sldMkLst>
        <pc:spChg chg="mod">
          <ac:chgData name="Amarnadha Reddy Ankireddypalli" userId="5fab21971c59fffa" providerId="LiveId" clId="{168A1BEF-F64B-4FAF-8AB1-C449DD754BDF}" dt="2021-11-15T17:13:46.477" v="225" actId="26606"/>
          <ac:spMkLst>
            <pc:docMk/>
            <pc:sldMk cId="3818691024" sldId="276"/>
            <ac:spMk id="2" creationId="{D029F121-A1D3-48AE-B47F-274FDDD52DEB}"/>
          </ac:spMkLst>
        </pc:spChg>
        <pc:spChg chg="del">
          <ac:chgData name="Amarnadha Reddy Ankireddypalli" userId="5fab21971c59fffa" providerId="LiveId" clId="{168A1BEF-F64B-4FAF-8AB1-C449DD754BDF}" dt="2021-11-15T17:13:31.118" v="220" actId="26606"/>
          <ac:spMkLst>
            <pc:docMk/>
            <pc:sldMk cId="3818691024" sldId="276"/>
            <ac:spMk id="3" creationId="{824B0F9C-72AE-4052-BFCE-A01E369C3ACD}"/>
          </ac:spMkLst>
        </pc:spChg>
        <pc:spChg chg="add del mod">
          <ac:chgData name="Amarnadha Reddy Ankireddypalli" userId="5fab21971c59fffa" providerId="LiveId" clId="{168A1BEF-F64B-4FAF-8AB1-C449DD754BDF}" dt="2021-11-15T17:13:46.477" v="225" actId="26606"/>
          <ac:spMkLst>
            <pc:docMk/>
            <pc:sldMk cId="3818691024" sldId="276"/>
            <ac:spMk id="5" creationId="{3D89640D-C095-482B-92A9-2F3726D1165E}"/>
          </ac:spMkLst>
        </pc:spChg>
        <pc:spChg chg="add del mod">
          <ac:chgData name="Amarnadha Reddy Ankireddypalli" userId="5fab21971c59fffa" providerId="LiveId" clId="{168A1BEF-F64B-4FAF-8AB1-C449DD754BDF}" dt="2021-11-15T17:13:34.669" v="221" actId="478"/>
          <ac:spMkLst>
            <pc:docMk/>
            <pc:sldMk cId="3818691024" sldId="276"/>
            <ac:spMk id="8" creationId="{1DCD7A7F-1E53-4B93-B744-C42E671BA0D6}"/>
          </ac:spMkLst>
        </pc:spChg>
        <pc:picChg chg="add del mod">
          <ac:chgData name="Amarnadha Reddy Ankireddypalli" userId="5fab21971c59fffa" providerId="LiveId" clId="{168A1BEF-F64B-4FAF-8AB1-C449DD754BDF}" dt="2021-11-15T17:13:46.477" v="225" actId="26606"/>
          <ac:picMkLst>
            <pc:docMk/>
            <pc:sldMk cId="3818691024" sldId="276"/>
            <ac:picMk id="4" creationId="{F4C2961F-0AD3-4178-BD01-B9D73E34D9D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F1D5EE-B66F-4ABD-837C-2182480A42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C722E8-4127-40FC-9392-B41D1E6B4BB6}">
      <dgm:prSet/>
      <dgm:spPr/>
      <dgm:t>
        <a:bodyPr/>
        <a:lstStyle/>
        <a:p>
          <a:r>
            <a:rPr lang="en-US" b="0" i="0" dirty="0"/>
            <a:t>For detecting the vehicle's number plate region, CascadeClassifier is employed. To detect a specific feature or region inside an image, cascading classifiers are utilized. The feature here is a vehicle's number plate.</a:t>
          </a:r>
          <a:endParaRPr lang="en-US" dirty="0"/>
        </a:p>
      </dgm:t>
    </dgm:pt>
    <dgm:pt modelId="{96226A76-E6FD-4E5C-B3D6-A2958A15D7CD}" type="parTrans" cxnId="{E5331CD6-4A44-47BE-A346-0B3D0CA0CE89}">
      <dgm:prSet/>
      <dgm:spPr/>
      <dgm:t>
        <a:bodyPr/>
        <a:lstStyle/>
        <a:p>
          <a:endParaRPr lang="en-US"/>
        </a:p>
      </dgm:t>
    </dgm:pt>
    <dgm:pt modelId="{7C64A3D6-7016-4C2E-AA6F-A5D3BD04A964}" type="sibTrans" cxnId="{E5331CD6-4A44-47BE-A346-0B3D0CA0CE89}">
      <dgm:prSet/>
      <dgm:spPr/>
      <dgm:t>
        <a:bodyPr/>
        <a:lstStyle/>
        <a:p>
          <a:endParaRPr lang="en-US"/>
        </a:p>
      </dgm:t>
    </dgm:pt>
    <dgm:pt modelId="{BE5AC875-8936-44D6-830B-4D90CADCF349}" type="pres">
      <dgm:prSet presAssocID="{0CF1D5EE-B66F-4ABD-837C-2182480A42A5}" presName="linear" presStyleCnt="0">
        <dgm:presLayoutVars>
          <dgm:animLvl val="lvl"/>
          <dgm:resizeHandles val="exact"/>
        </dgm:presLayoutVars>
      </dgm:prSet>
      <dgm:spPr/>
    </dgm:pt>
    <dgm:pt modelId="{3E6967CA-03FE-448C-AF8F-DE0B06A6FA24}" type="pres">
      <dgm:prSet presAssocID="{4CC722E8-4127-40FC-9392-B41D1E6B4BB6}" presName="parentText" presStyleLbl="node1" presStyleIdx="0" presStyleCnt="1" custScaleY="109784">
        <dgm:presLayoutVars>
          <dgm:chMax val="0"/>
          <dgm:bulletEnabled val="1"/>
        </dgm:presLayoutVars>
      </dgm:prSet>
      <dgm:spPr/>
    </dgm:pt>
  </dgm:ptLst>
  <dgm:cxnLst>
    <dgm:cxn modelId="{6C5E5A69-E994-4768-A736-151C35AD570A}" type="presOf" srcId="{0CF1D5EE-B66F-4ABD-837C-2182480A42A5}" destId="{BE5AC875-8936-44D6-830B-4D90CADCF349}" srcOrd="0" destOrd="0" presId="urn:microsoft.com/office/officeart/2005/8/layout/vList2"/>
    <dgm:cxn modelId="{F04762B9-94B9-4DC5-98F2-4F07C560DBD3}" type="presOf" srcId="{4CC722E8-4127-40FC-9392-B41D1E6B4BB6}" destId="{3E6967CA-03FE-448C-AF8F-DE0B06A6FA24}" srcOrd="0" destOrd="0" presId="urn:microsoft.com/office/officeart/2005/8/layout/vList2"/>
    <dgm:cxn modelId="{E5331CD6-4A44-47BE-A346-0B3D0CA0CE89}" srcId="{0CF1D5EE-B66F-4ABD-837C-2182480A42A5}" destId="{4CC722E8-4127-40FC-9392-B41D1E6B4BB6}" srcOrd="0" destOrd="0" parTransId="{96226A76-E6FD-4E5C-B3D6-A2958A15D7CD}" sibTransId="{7C64A3D6-7016-4C2E-AA6F-A5D3BD04A964}"/>
    <dgm:cxn modelId="{DE3E84CD-C70B-46C3-A78E-C5D35B56DCFE}" type="presParOf" srcId="{BE5AC875-8936-44D6-830B-4D90CADCF349}" destId="{3E6967CA-03FE-448C-AF8F-DE0B06A6FA2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8A321-B59E-449A-9DD0-B689597A69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8B1AA0-23B5-4D70-808F-A8EABF4CA7E7}">
      <dgm:prSet/>
      <dgm:spPr/>
      <dgm:t>
        <a:bodyPr/>
        <a:lstStyle/>
        <a:p>
          <a:r>
            <a:rPr lang="en-US"/>
            <a:t>We'll read an image named vehicle.jpg, call the plate detect() function, and then display img() takes an image as a parameter and converts it to RGB color coding show the car image and the cropped plate image.</a:t>
          </a:r>
        </a:p>
      </dgm:t>
    </dgm:pt>
    <dgm:pt modelId="{7391C845-A17B-4C5F-A738-4C9E89D87F2A}" type="parTrans" cxnId="{7EE92778-9451-4BF2-A073-C16F55228F7A}">
      <dgm:prSet/>
      <dgm:spPr/>
      <dgm:t>
        <a:bodyPr/>
        <a:lstStyle/>
        <a:p>
          <a:endParaRPr lang="en-US"/>
        </a:p>
      </dgm:t>
    </dgm:pt>
    <dgm:pt modelId="{38492BA6-5694-4A5D-9EAC-65E49C2A2FFB}" type="sibTrans" cxnId="{7EE92778-9451-4BF2-A073-C16F55228F7A}">
      <dgm:prSet/>
      <dgm:spPr/>
      <dgm:t>
        <a:bodyPr/>
        <a:lstStyle/>
        <a:p>
          <a:endParaRPr lang="en-US"/>
        </a:p>
      </dgm:t>
    </dgm:pt>
    <dgm:pt modelId="{40B875E0-E100-44C0-8F02-9F5A7B9E6890}" type="pres">
      <dgm:prSet presAssocID="{BC68A321-B59E-449A-9DD0-B689597A691D}" presName="linear" presStyleCnt="0">
        <dgm:presLayoutVars>
          <dgm:animLvl val="lvl"/>
          <dgm:resizeHandles val="exact"/>
        </dgm:presLayoutVars>
      </dgm:prSet>
      <dgm:spPr/>
    </dgm:pt>
    <dgm:pt modelId="{E1B18DC3-E50E-4503-B0BB-0FB504B44594}" type="pres">
      <dgm:prSet presAssocID="{368B1AA0-23B5-4D70-808F-A8EABF4CA7E7}" presName="parentText" presStyleLbl="node1" presStyleIdx="0" presStyleCnt="1">
        <dgm:presLayoutVars>
          <dgm:chMax val="0"/>
          <dgm:bulletEnabled val="1"/>
        </dgm:presLayoutVars>
      </dgm:prSet>
      <dgm:spPr/>
    </dgm:pt>
  </dgm:ptLst>
  <dgm:cxnLst>
    <dgm:cxn modelId="{D2BF9052-859B-46CD-928A-7F17A5B18453}" type="presOf" srcId="{368B1AA0-23B5-4D70-808F-A8EABF4CA7E7}" destId="{E1B18DC3-E50E-4503-B0BB-0FB504B44594}" srcOrd="0" destOrd="0" presId="urn:microsoft.com/office/officeart/2005/8/layout/vList2"/>
    <dgm:cxn modelId="{7EE92778-9451-4BF2-A073-C16F55228F7A}" srcId="{BC68A321-B59E-449A-9DD0-B689597A691D}" destId="{368B1AA0-23B5-4D70-808F-A8EABF4CA7E7}" srcOrd="0" destOrd="0" parTransId="{7391C845-A17B-4C5F-A738-4C9E89D87F2A}" sibTransId="{38492BA6-5694-4A5D-9EAC-65E49C2A2FFB}"/>
    <dgm:cxn modelId="{539FF2C0-D5FC-413E-9994-3E5E3DAB4420}" type="presOf" srcId="{BC68A321-B59E-449A-9DD0-B689597A691D}" destId="{40B875E0-E100-44C0-8F02-9F5A7B9E6890}" srcOrd="0" destOrd="0" presId="urn:microsoft.com/office/officeart/2005/8/layout/vList2"/>
    <dgm:cxn modelId="{D9092C35-7056-4D76-BB6B-48891ABD0B6D}" type="presParOf" srcId="{40B875E0-E100-44C0-8F02-9F5A7B9E6890}" destId="{E1B18DC3-E50E-4503-B0BB-0FB504B4459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F451F7-ABD4-47C0-AD7B-47147BEF25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AF9F001-554D-4FE3-A88F-3FB72005A887}">
      <dgm:prSet/>
      <dgm:spPr/>
      <dgm:t>
        <a:bodyPr/>
        <a:lstStyle/>
        <a:p>
          <a:r>
            <a:rPr lang="en-US"/>
            <a:t>Creates a rectangle around the contours in the number plate image, which are the outline or shape of the outer surface of the numbers with their position.</a:t>
          </a:r>
        </a:p>
      </dgm:t>
    </dgm:pt>
    <dgm:pt modelId="{80F45E4B-50A8-4B18-AB01-F9B36248E533}" type="parTrans" cxnId="{A4EB6730-0EB8-48B3-8B9D-564EFEE286FB}">
      <dgm:prSet/>
      <dgm:spPr/>
      <dgm:t>
        <a:bodyPr/>
        <a:lstStyle/>
        <a:p>
          <a:endParaRPr lang="en-US"/>
        </a:p>
      </dgm:t>
    </dgm:pt>
    <dgm:pt modelId="{B7EAD035-AD71-4661-A78A-3347F8FA29B6}" type="sibTrans" cxnId="{A4EB6730-0EB8-48B3-8B9D-564EFEE286FB}">
      <dgm:prSet/>
      <dgm:spPr/>
      <dgm:t>
        <a:bodyPr/>
        <a:lstStyle/>
        <a:p>
          <a:endParaRPr lang="en-US"/>
        </a:p>
      </dgm:t>
    </dgm:pt>
    <dgm:pt modelId="{B557F1E7-2495-4B0B-A747-B7943CA29690}" type="pres">
      <dgm:prSet presAssocID="{A8F451F7-ABD4-47C0-AD7B-47147BEF25CF}" presName="linear" presStyleCnt="0">
        <dgm:presLayoutVars>
          <dgm:animLvl val="lvl"/>
          <dgm:resizeHandles val="exact"/>
        </dgm:presLayoutVars>
      </dgm:prSet>
      <dgm:spPr/>
    </dgm:pt>
    <dgm:pt modelId="{A95A5F4D-6686-4CA6-A840-2B19606A7F98}" type="pres">
      <dgm:prSet presAssocID="{2AF9F001-554D-4FE3-A88F-3FB72005A887}" presName="parentText" presStyleLbl="node1" presStyleIdx="0" presStyleCnt="1">
        <dgm:presLayoutVars>
          <dgm:chMax val="0"/>
          <dgm:bulletEnabled val="1"/>
        </dgm:presLayoutVars>
      </dgm:prSet>
      <dgm:spPr/>
    </dgm:pt>
  </dgm:ptLst>
  <dgm:cxnLst>
    <dgm:cxn modelId="{B2E45613-45D7-493E-9B14-05FA3076CCFF}" type="presOf" srcId="{2AF9F001-554D-4FE3-A88F-3FB72005A887}" destId="{A95A5F4D-6686-4CA6-A840-2B19606A7F98}" srcOrd="0" destOrd="0" presId="urn:microsoft.com/office/officeart/2005/8/layout/vList2"/>
    <dgm:cxn modelId="{A4EB6730-0EB8-48B3-8B9D-564EFEE286FB}" srcId="{A8F451F7-ABD4-47C0-AD7B-47147BEF25CF}" destId="{2AF9F001-554D-4FE3-A88F-3FB72005A887}" srcOrd="0" destOrd="0" parTransId="{80F45E4B-50A8-4B18-AB01-F9B36248E533}" sibTransId="{B7EAD035-AD71-4661-A78A-3347F8FA29B6}"/>
    <dgm:cxn modelId="{8A0FE3D2-0D8E-4B8C-A0E8-B5DB792DBB49}" type="presOf" srcId="{A8F451F7-ABD4-47C0-AD7B-47147BEF25CF}" destId="{B557F1E7-2495-4B0B-A747-B7943CA29690}" srcOrd="0" destOrd="0" presId="urn:microsoft.com/office/officeart/2005/8/layout/vList2"/>
    <dgm:cxn modelId="{D2E250FF-B2BA-4D3E-9C90-7A638AA1DA68}" type="presParOf" srcId="{B557F1E7-2495-4B0B-A747-B7943CA29690}" destId="{A95A5F4D-6686-4CA6-A840-2B19606A7F9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32A78-A289-4543-9482-605A7048DFF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D16F1E94-2C8C-428D-A1D2-45CEA91055CD}">
      <dgm:prSet custT="1"/>
      <dgm:spPr/>
      <dgm:t>
        <a:bodyPr/>
        <a:lstStyle/>
        <a:p>
          <a:r>
            <a:rPr lang="en-US" sz="2000" dirty="0"/>
            <a:t>The technique of segmenting a digital image into many pieces is known as image segmentation.</a:t>
          </a:r>
        </a:p>
        <a:p>
          <a:endParaRPr lang="en-US" sz="2000" dirty="0"/>
        </a:p>
        <a:p>
          <a:r>
            <a:rPr lang="en-US" sz="2000" dirty="0"/>
            <a:t>The purpose of segmentation is to make an image's representation more meaningful and easier to examine by simplifying and/or altering it.</a:t>
          </a:r>
        </a:p>
      </dgm:t>
    </dgm:pt>
    <dgm:pt modelId="{F0455220-5181-4B83-91FD-C33220D507C5}" type="parTrans" cxnId="{B31A4A97-FD59-4446-B6EF-84B324B40B96}">
      <dgm:prSet/>
      <dgm:spPr/>
      <dgm:t>
        <a:bodyPr/>
        <a:lstStyle/>
        <a:p>
          <a:endParaRPr lang="en-US"/>
        </a:p>
      </dgm:t>
    </dgm:pt>
    <dgm:pt modelId="{D4A1EB3D-07AC-4715-B826-F90ADBF435AD}" type="sibTrans" cxnId="{B31A4A97-FD59-4446-B6EF-84B324B40B96}">
      <dgm:prSet/>
      <dgm:spPr/>
      <dgm:t>
        <a:bodyPr/>
        <a:lstStyle/>
        <a:p>
          <a:endParaRPr lang="en-US"/>
        </a:p>
      </dgm:t>
    </dgm:pt>
    <dgm:pt modelId="{20BC989A-6BB9-4B6E-AA24-DF385009925C}" type="pres">
      <dgm:prSet presAssocID="{E6B32A78-A289-4543-9482-605A7048DFF6}" presName="linear" presStyleCnt="0">
        <dgm:presLayoutVars>
          <dgm:animLvl val="lvl"/>
          <dgm:resizeHandles val="exact"/>
        </dgm:presLayoutVars>
      </dgm:prSet>
      <dgm:spPr/>
    </dgm:pt>
    <dgm:pt modelId="{7AAA6723-7315-4744-A863-2CEAC126D494}" type="pres">
      <dgm:prSet presAssocID="{D16F1E94-2C8C-428D-A1D2-45CEA91055CD}" presName="parentText" presStyleLbl="node1" presStyleIdx="0" presStyleCnt="1" custScaleY="1039609">
        <dgm:presLayoutVars>
          <dgm:chMax val="0"/>
          <dgm:bulletEnabled val="1"/>
        </dgm:presLayoutVars>
      </dgm:prSet>
      <dgm:spPr/>
    </dgm:pt>
  </dgm:ptLst>
  <dgm:cxnLst>
    <dgm:cxn modelId="{2C455117-34D5-4ACA-BFFD-3180AB036E1B}" type="presOf" srcId="{E6B32A78-A289-4543-9482-605A7048DFF6}" destId="{20BC989A-6BB9-4B6E-AA24-DF385009925C}" srcOrd="0" destOrd="0" presId="urn:microsoft.com/office/officeart/2005/8/layout/vList2"/>
    <dgm:cxn modelId="{A6EE6156-E3EA-4987-809A-B06BFD6D18C7}" type="presOf" srcId="{D16F1E94-2C8C-428D-A1D2-45CEA91055CD}" destId="{7AAA6723-7315-4744-A863-2CEAC126D494}" srcOrd="0" destOrd="0" presId="urn:microsoft.com/office/officeart/2005/8/layout/vList2"/>
    <dgm:cxn modelId="{B31A4A97-FD59-4446-B6EF-84B324B40B96}" srcId="{E6B32A78-A289-4543-9482-605A7048DFF6}" destId="{D16F1E94-2C8C-428D-A1D2-45CEA91055CD}" srcOrd="0" destOrd="0" parTransId="{F0455220-5181-4B83-91FD-C33220D507C5}" sibTransId="{D4A1EB3D-07AC-4715-B826-F90ADBF435AD}"/>
    <dgm:cxn modelId="{295E4E04-F207-4FE1-9D3D-EB44834F8A54}" type="presParOf" srcId="{20BC989A-6BB9-4B6E-AA24-DF385009925C}" destId="{7AAA6723-7315-4744-A863-2CEAC126D49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07687-3B85-4C56-AE91-391CB562DE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0B2459-8DAC-40FE-AC2B-01EFF9E996A6}">
      <dgm:prSet/>
      <dgm:spPr/>
      <dgm:t>
        <a:bodyPr/>
        <a:lstStyle/>
        <a:p>
          <a:r>
            <a:rPr lang="en-US" dirty="0"/>
            <a:t>Using Keras ImageDataGenerator, create augmented image data from a dataset.</a:t>
          </a:r>
        </a:p>
      </dgm:t>
    </dgm:pt>
    <dgm:pt modelId="{BE7B5CEC-DAA9-4502-8D2B-9E2A36199295}" type="parTrans" cxnId="{0CB21FD0-FB37-4ABA-9EE1-56C785803178}">
      <dgm:prSet/>
      <dgm:spPr/>
      <dgm:t>
        <a:bodyPr/>
        <a:lstStyle/>
        <a:p>
          <a:endParaRPr lang="en-US"/>
        </a:p>
      </dgm:t>
    </dgm:pt>
    <dgm:pt modelId="{BAD56435-FCFC-4843-9B71-5BE092A33B3E}" type="sibTrans" cxnId="{0CB21FD0-FB37-4ABA-9EE1-56C785803178}">
      <dgm:prSet/>
      <dgm:spPr/>
      <dgm:t>
        <a:bodyPr/>
        <a:lstStyle/>
        <a:p>
          <a:endParaRPr lang="en-US"/>
        </a:p>
      </dgm:t>
    </dgm:pt>
    <dgm:pt modelId="{CDB33EE2-B3B9-49AC-9B81-CBDB7F6B0C69}">
      <dgm:prSet/>
      <dgm:spPr/>
      <dgm:t>
        <a:bodyPr/>
        <a:lstStyle/>
        <a:p>
          <a:r>
            <a:rPr lang="en-US"/>
            <a:t>It allows you to make real-time enhancements to your images while your model is still training! </a:t>
          </a:r>
        </a:p>
      </dgm:t>
    </dgm:pt>
    <dgm:pt modelId="{86F77AA6-ABDB-48DB-A13C-65744DD2331F}" type="parTrans" cxnId="{0B660FDF-31E6-426E-B53C-2F438845685D}">
      <dgm:prSet/>
      <dgm:spPr/>
      <dgm:t>
        <a:bodyPr/>
        <a:lstStyle/>
        <a:p>
          <a:endParaRPr lang="en-US"/>
        </a:p>
      </dgm:t>
    </dgm:pt>
    <dgm:pt modelId="{A85D1CCD-2CC0-412D-8D9F-7917D9AFC916}" type="sibTrans" cxnId="{0B660FDF-31E6-426E-B53C-2F438845685D}">
      <dgm:prSet/>
      <dgm:spPr/>
      <dgm:t>
        <a:bodyPr/>
        <a:lstStyle/>
        <a:p>
          <a:endParaRPr lang="en-US"/>
        </a:p>
      </dgm:t>
    </dgm:pt>
    <dgm:pt modelId="{26CF7FCA-47FB-45D1-8678-A0E6ABA83A23}">
      <dgm:prSet/>
      <dgm:spPr/>
      <dgm:t>
        <a:bodyPr/>
        <a:lstStyle/>
        <a:p>
          <a:r>
            <a:rPr lang="en-US"/>
            <a:t>As each training image is delivered to the model, you can apply whatever random alterations you like.</a:t>
          </a:r>
        </a:p>
      </dgm:t>
    </dgm:pt>
    <dgm:pt modelId="{860DE6B7-26EA-42D4-996B-94FC6E49DA1B}" type="parTrans" cxnId="{27F6DFE2-29D5-48C2-8B22-A778DC92822B}">
      <dgm:prSet/>
      <dgm:spPr/>
      <dgm:t>
        <a:bodyPr/>
        <a:lstStyle/>
        <a:p>
          <a:endParaRPr lang="en-US"/>
        </a:p>
      </dgm:t>
    </dgm:pt>
    <dgm:pt modelId="{B6112C52-D2E3-49C2-BB6F-8BAE120FACEF}" type="sibTrans" cxnId="{27F6DFE2-29D5-48C2-8B22-A778DC92822B}">
      <dgm:prSet/>
      <dgm:spPr/>
      <dgm:t>
        <a:bodyPr/>
        <a:lstStyle/>
        <a:p>
          <a:endParaRPr lang="en-US"/>
        </a:p>
      </dgm:t>
    </dgm:pt>
    <dgm:pt modelId="{ADA715FC-2B28-47D7-9E96-52F2F7313DD1}" type="pres">
      <dgm:prSet presAssocID="{4E607687-3B85-4C56-AE91-391CB562DE38}" presName="linear" presStyleCnt="0">
        <dgm:presLayoutVars>
          <dgm:animLvl val="lvl"/>
          <dgm:resizeHandles val="exact"/>
        </dgm:presLayoutVars>
      </dgm:prSet>
      <dgm:spPr/>
    </dgm:pt>
    <dgm:pt modelId="{2FF6D000-968B-4C07-ABA4-81417F0C4883}" type="pres">
      <dgm:prSet presAssocID="{180B2459-8DAC-40FE-AC2B-01EFF9E996A6}" presName="parentText" presStyleLbl="node1" presStyleIdx="0" presStyleCnt="3">
        <dgm:presLayoutVars>
          <dgm:chMax val="0"/>
          <dgm:bulletEnabled val="1"/>
        </dgm:presLayoutVars>
      </dgm:prSet>
      <dgm:spPr/>
    </dgm:pt>
    <dgm:pt modelId="{08D5EE28-91D2-44A9-A094-E0F17618278F}" type="pres">
      <dgm:prSet presAssocID="{BAD56435-FCFC-4843-9B71-5BE092A33B3E}" presName="spacer" presStyleCnt="0"/>
      <dgm:spPr/>
    </dgm:pt>
    <dgm:pt modelId="{F49EBA34-AD71-413C-B027-3E78DE334681}" type="pres">
      <dgm:prSet presAssocID="{CDB33EE2-B3B9-49AC-9B81-CBDB7F6B0C69}" presName="parentText" presStyleLbl="node1" presStyleIdx="1" presStyleCnt="3">
        <dgm:presLayoutVars>
          <dgm:chMax val="0"/>
          <dgm:bulletEnabled val="1"/>
        </dgm:presLayoutVars>
      </dgm:prSet>
      <dgm:spPr/>
    </dgm:pt>
    <dgm:pt modelId="{39AFA067-760D-4D4F-874A-F888D896ADD1}" type="pres">
      <dgm:prSet presAssocID="{A85D1CCD-2CC0-412D-8D9F-7917D9AFC916}" presName="spacer" presStyleCnt="0"/>
      <dgm:spPr/>
    </dgm:pt>
    <dgm:pt modelId="{179B2DAB-1511-4419-814E-E481C7B5EF8D}" type="pres">
      <dgm:prSet presAssocID="{26CF7FCA-47FB-45D1-8678-A0E6ABA83A23}" presName="parentText" presStyleLbl="node1" presStyleIdx="2" presStyleCnt="3">
        <dgm:presLayoutVars>
          <dgm:chMax val="0"/>
          <dgm:bulletEnabled val="1"/>
        </dgm:presLayoutVars>
      </dgm:prSet>
      <dgm:spPr/>
    </dgm:pt>
  </dgm:ptLst>
  <dgm:cxnLst>
    <dgm:cxn modelId="{FCDDAC1D-21BE-459D-8469-249133397F4B}" type="presOf" srcId="{180B2459-8DAC-40FE-AC2B-01EFF9E996A6}" destId="{2FF6D000-968B-4C07-ABA4-81417F0C4883}" srcOrd="0" destOrd="0" presId="urn:microsoft.com/office/officeart/2005/8/layout/vList2"/>
    <dgm:cxn modelId="{1F8515B1-E086-4F85-A4BC-D9EC710715C3}" type="presOf" srcId="{26CF7FCA-47FB-45D1-8678-A0E6ABA83A23}" destId="{179B2DAB-1511-4419-814E-E481C7B5EF8D}" srcOrd="0" destOrd="0" presId="urn:microsoft.com/office/officeart/2005/8/layout/vList2"/>
    <dgm:cxn modelId="{EAFDF4C4-E912-42DF-9C53-25BD9447EB4A}" type="presOf" srcId="{CDB33EE2-B3B9-49AC-9B81-CBDB7F6B0C69}" destId="{F49EBA34-AD71-413C-B027-3E78DE334681}" srcOrd="0" destOrd="0" presId="urn:microsoft.com/office/officeart/2005/8/layout/vList2"/>
    <dgm:cxn modelId="{0CB21FD0-FB37-4ABA-9EE1-56C785803178}" srcId="{4E607687-3B85-4C56-AE91-391CB562DE38}" destId="{180B2459-8DAC-40FE-AC2B-01EFF9E996A6}" srcOrd="0" destOrd="0" parTransId="{BE7B5CEC-DAA9-4502-8D2B-9E2A36199295}" sibTransId="{BAD56435-FCFC-4843-9B71-5BE092A33B3E}"/>
    <dgm:cxn modelId="{0B660FDF-31E6-426E-B53C-2F438845685D}" srcId="{4E607687-3B85-4C56-AE91-391CB562DE38}" destId="{CDB33EE2-B3B9-49AC-9B81-CBDB7F6B0C69}" srcOrd="1" destOrd="0" parTransId="{86F77AA6-ABDB-48DB-A13C-65744DD2331F}" sibTransId="{A85D1CCD-2CC0-412D-8D9F-7917D9AFC916}"/>
    <dgm:cxn modelId="{27F6DFE2-29D5-48C2-8B22-A778DC92822B}" srcId="{4E607687-3B85-4C56-AE91-391CB562DE38}" destId="{26CF7FCA-47FB-45D1-8678-A0E6ABA83A23}" srcOrd="2" destOrd="0" parTransId="{860DE6B7-26EA-42D4-996B-94FC6E49DA1B}" sibTransId="{B6112C52-D2E3-49C2-BB6F-8BAE120FACEF}"/>
    <dgm:cxn modelId="{39C92EFB-CBEE-43A1-B475-D8183B99F85E}" type="presOf" srcId="{4E607687-3B85-4C56-AE91-391CB562DE38}" destId="{ADA715FC-2B28-47D7-9E96-52F2F7313DD1}" srcOrd="0" destOrd="0" presId="urn:microsoft.com/office/officeart/2005/8/layout/vList2"/>
    <dgm:cxn modelId="{B213081F-6D53-411D-AECB-5F77E5DF7072}" type="presParOf" srcId="{ADA715FC-2B28-47D7-9E96-52F2F7313DD1}" destId="{2FF6D000-968B-4C07-ABA4-81417F0C4883}" srcOrd="0" destOrd="0" presId="urn:microsoft.com/office/officeart/2005/8/layout/vList2"/>
    <dgm:cxn modelId="{27D2BDA6-D7AD-411D-BB9A-A9D2DBCC1DD9}" type="presParOf" srcId="{ADA715FC-2B28-47D7-9E96-52F2F7313DD1}" destId="{08D5EE28-91D2-44A9-A094-E0F17618278F}" srcOrd="1" destOrd="0" presId="urn:microsoft.com/office/officeart/2005/8/layout/vList2"/>
    <dgm:cxn modelId="{9CFD2716-AE7F-4CE1-AD95-C6FF61BDA55B}" type="presParOf" srcId="{ADA715FC-2B28-47D7-9E96-52F2F7313DD1}" destId="{F49EBA34-AD71-413C-B027-3E78DE334681}" srcOrd="2" destOrd="0" presId="urn:microsoft.com/office/officeart/2005/8/layout/vList2"/>
    <dgm:cxn modelId="{290024A7-1B15-4441-85E2-7D19033A89DC}" type="presParOf" srcId="{ADA715FC-2B28-47D7-9E96-52F2F7313DD1}" destId="{39AFA067-760D-4D4F-874A-F888D896ADD1}" srcOrd="3" destOrd="0" presId="urn:microsoft.com/office/officeart/2005/8/layout/vList2"/>
    <dgm:cxn modelId="{28B6A4A5-3684-4857-A281-0B0209A9838C}" type="presParOf" srcId="{ADA715FC-2B28-47D7-9E96-52F2F7313DD1}" destId="{179B2DAB-1511-4419-814E-E481C7B5EF8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BE4812-BC24-4597-ABDC-361F04FB9D4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D8052C3-38C5-46F7-9651-C5E8446A5355}">
      <dgm:prSet/>
      <dgm:spPr/>
      <dgm:t>
        <a:bodyPr/>
        <a:lstStyle/>
        <a:p>
          <a:r>
            <a:rPr lang="en-US"/>
            <a:t>Adding Deep Learning Layers</a:t>
          </a:r>
        </a:p>
      </dgm:t>
    </dgm:pt>
    <dgm:pt modelId="{494EBCE4-7476-43A5-8CCD-D0C407EF5669}" type="parTrans" cxnId="{66F7B6A5-7FEA-4C93-90B3-7AF01A1D0FF9}">
      <dgm:prSet/>
      <dgm:spPr/>
      <dgm:t>
        <a:bodyPr/>
        <a:lstStyle/>
        <a:p>
          <a:endParaRPr lang="en-US"/>
        </a:p>
      </dgm:t>
    </dgm:pt>
    <dgm:pt modelId="{70BF451C-9185-41D1-A4B9-EE7D4E1398B4}" type="sibTrans" cxnId="{66F7B6A5-7FEA-4C93-90B3-7AF01A1D0FF9}">
      <dgm:prSet/>
      <dgm:spPr/>
      <dgm:t>
        <a:bodyPr/>
        <a:lstStyle/>
        <a:p>
          <a:endParaRPr lang="en-US"/>
        </a:p>
      </dgm:t>
    </dgm:pt>
    <dgm:pt modelId="{F4FE7185-0F3C-4413-9E1C-D72708E2E978}">
      <dgm:prSet/>
      <dgm:spPr/>
      <dgm:t>
        <a:bodyPr/>
        <a:lstStyle/>
        <a:p>
          <a:r>
            <a:rPr lang="en-US" dirty="0"/>
            <a:t>Stop_training _callbacks Class</a:t>
          </a:r>
        </a:p>
      </dgm:t>
    </dgm:pt>
    <dgm:pt modelId="{AA1B52CD-9C54-4601-B422-1B833ABA9543}" type="parTrans" cxnId="{A9C33704-1F1F-4A52-A259-0D4B807BB7EF}">
      <dgm:prSet/>
      <dgm:spPr/>
      <dgm:t>
        <a:bodyPr/>
        <a:lstStyle/>
        <a:p>
          <a:endParaRPr lang="en-US"/>
        </a:p>
      </dgm:t>
    </dgm:pt>
    <dgm:pt modelId="{866A8E53-1647-4397-8C4D-528DAE901913}" type="sibTrans" cxnId="{A9C33704-1F1F-4A52-A259-0D4B807BB7EF}">
      <dgm:prSet/>
      <dgm:spPr/>
      <dgm:t>
        <a:bodyPr/>
        <a:lstStyle/>
        <a:p>
          <a:endParaRPr lang="en-US"/>
        </a:p>
      </dgm:t>
    </dgm:pt>
    <dgm:pt modelId="{07655CEF-E585-46C2-ADF8-833F350DD0AB}">
      <dgm:prSet/>
      <dgm:spPr/>
      <dgm:t>
        <a:bodyPr/>
        <a:lstStyle/>
        <a:p>
          <a:r>
            <a:rPr lang="en-US"/>
            <a:t>Fitting of Model</a:t>
          </a:r>
        </a:p>
      </dgm:t>
    </dgm:pt>
    <dgm:pt modelId="{F06021DD-DFFA-46E3-BF39-17953A4306D2}" type="parTrans" cxnId="{DA75547F-3117-432E-9F43-00EF0B8D35B0}">
      <dgm:prSet/>
      <dgm:spPr/>
      <dgm:t>
        <a:bodyPr/>
        <a:lstStyle/>
        <a:p>
          <a:endParaRPr lang="en-US"/>
        </a:p>
      </dgm:t>
    </dgm:pt>
    <dgm:pt modelId="{36F93B56-BAE1-4590-8AF6-17C2642F8AE6}" type="sibTrans" cxnId="{DA75547F-3117-432E-9F43-00EF0B8D35B0}">
      <dgm:prSet/>
      <dgm:spPr/>
      <dgm:t>
        <a:bodyPr/>
        <a:lstStyle/>
        <a:p>
          <a:endParaRPr lang="en-US"/>
        </a:p>
      </dgm:t>
    </dgm:pt>
    <dgm:pt modelId="{9B7F8902-1134-4D94-8FA4-AA962BA393F2}" type="pres">
      <dgm:prSet presAssocID="{A3BE4812-BC24-4597-ABDC-361F04FB9D40}" presName="outerComposite" presStyleCnt="0">
        <dgm:presLayoutVars>
          <dgm:chMax val="5"/>
          <dgm:dir/>
          <dgm:resizeHandles val="exact"/>
        </dgm:presLayoutVars>
      </dgm:prSet>
      <dgm:spPr/>
    </dgm:pt>
    <dgm:pt modelId="{DFB554BE-D745-4F4D-A3D3-A1FEBA954026}" type="pres">
      <dgm:prSet presAssocID="{A3BE4812-BC24-4597-ABDC-361F04FB9D40}" presName="dummyMaxCanvas" presStyleCnt="0">
        <dgm:presLayoutVars/>
      </dgm:prSet>
      <dgm:spPr/>
    </dgm:pt>
    <dgm:pt modelId="{6079EA05-A7F9-446C-9B28-071B637CFCAE}" type="pres">
      <dgm:prSet presAssocID="{A3BE4812-BC24-4597-ABDC-361F04FB9D40}" presName="ThreeNodes_1" presStyleLbl="node1" presStyleIdx="0" presStyleCnt="3">
        <dgm:presLayoutVars>
          <dgm:bulletEnabled val="1"/>
        </dgm:presLayoutVars>
      </dgm:prSet>
      <dgm:spPr/>
    </dgm:pt>
    <dgm:pt modelId="{C34EFECB-697C-40A2-A67A-71A60278D2D7}" type="pres">
      <dgm:prSet presAssocID="{A3BE4812-BC24-4597-ABDC-361F04FB9D40}" presName="ThreeNodes_2" presStyleLbl="node1" presStyleIdx="1" presStyleCnt="3">
        <dgm:presLayoutVars>
          <dgm:bulletEnabled val="1"/>
        </dgm:presLayoutVars>
      </dgm:prSet>
      <dgm:spPr/>
    </dgm:pt>
    <dgm:pt modelId="{C012CE69-3B46-4A94-A201-35057317CEB5}" type="pres">
      <dgm:prSet presAssocID="{A3BE4812-BC24-4597-ABDC-361F04FB9D40}" presName="ThreeNodes_3" presStyleLbl="node1" presStyleIdx="2" presStyleCnt="3">
        <dgm:presLayoutVars>
          <dgm:bulletEnabled val="1"/>
        </dgm:presLayoutVars>
      </dgm:prSet>
      <dgm:spPr/>
    </dgm:pt>
    <dgm:pt modelId="{3392926E-AAA2-4E4C-86E6-A566C5EFD0D5}" type="pres">
      <dgm:prSet presAssocID="{A3BE4812-BC24-4597-ABDC-361F04FB9D40}" presName="ThreeConn_1-2" presStyleLbl="fgAccFollowNode1" presStyleIdx="0" presStyleCnt="2">
        <dgm:presLayoutVars>
          <dgm:bulletEnabled val="1"/>
        </dgm:presLayoutVars>
      </dgm:prSet>
      <dgm:spPr/>
    </dgm:pt>
    <dgm:pt modelId="{00C3CA05-139C-4B48-90D9-1D211C8B7BEA}" type="pres">
      <dgm:prSet presAssocID="{A3BE4812-BC24-4597-ABDC-361F04FB9D40}" presName="ThreeConn_2-3" presStyleLbl="fgAccFollowNode1" presStyleIdx="1" presStyleCnt="2">
        <dgm:presLayoutVars>
          <dgm:bulletEnabled val="1"/>
        </dgm:presLayoutVars>
      </dgm:prSet>
      <dgm:spPr/>
    </dgm:pt>
    <dgm:pt modelId="{7CE357E3-0CEC-4D62-88B0-72C2E31CB9E7}" type="pres">
      <dgm:prSet presAssocID="{A3BE4812-BC24-4597-ABDC-361F04FB9D40}" presName="ThreeNodes_1_text" presStyleLbl="node1" presStyleIdx="2" presStyleCnt="3">
        <dgm:presLayoutVars>
          <dgm:bulletEnabled val="1"/>
        </dgm:presLayoutVars>
      </dgm:prSet>
      <dgm:spPr/>
    </dgm:pt>
    <dgm:pt modelId="{93362C2E-1108-496D-9EB8-469FB3799B3E}" type="pres">
      <dgm:prSet presAssocID="{A3BE4812-BC24-4597-ABDC-361F04FB9D40}" presName="ThreeNodes_2_text" presStyleLbl="node1" presStyleIdx="2" presStyleCnt="3">
        <dgm:presLayoutVars>
          <dgm:bulletEnabled val="1"/>
        </dgm:presLayoutVars>
      </dgm:prSet>
      <dgm:spPr/>
    </dgm:pt>
    <dgm:pt modelId="{BB1ADCC5-75CB-4E74-ABDF-85E0B4E5C1BB}" type="pres">
      <dgm:prSet presAssocID="{A3BE4812-BC24-4597-ABDC-361F04FB9D40}" presName="ThreeNodes_3_text" presStyleLbl="node1" presStyleIdx="2" presStyleCnt="3">
        <dgm:presLayoutVars>
          <dgm:bulletEnabled val="1"/>
        </dgm:presLayoutVars>
      </dgm:prSet>
      <dgm:spPr/>
    </dgm:pt>
  </dgm:ptLst>
  <dgm:cxnLst>
    <dgm:cxn modelId="{A9C33704-1F1F-4A52-A259-0D4B807BB7EF}" srcId="{A3BE4812-BC24-4597-ABDC-361F04FB9D40}" destId="{F4FE7185-0F3C-4413-9E1C-D72708E2E978}" srcOrd="1" destOrd="0" parTransId="{AA1B52CD-9C54-4601-B422-1B833ABA9543}" sibTransId="{866A8E53-1647-4397-8C4D-528DAE901913}"/>
    <dgm:cxn modelId="{D2E51615-F89E-4D41-9708-4A62E3D9D456}" type="presOf" srcId="{70BF451C-9185-41D1-A4B9-EE7D4E1398B4}" destId="{3392926E-AAA2-4E4C-86E6-A566C5EFD0D5}" srcOrd="0" destOrd="0" presId="urn:microsoft.com/office/officeart/2005/8/layout/vProcess5"/>
    <dgm:cxn modelId="{B1378323-11CC-4629-B2AF-AE85521B883E}" type="presOf" srcId="{F4FE7185-0F3C-4413-9E1C-D72708E2E978}" destId="{93362C2E-1108-496D-9EB8-469FB3799B3E}" srcOrd="1" destOrd="0" presId="urn:microsoft.com/office/officeart/2005/8/layout/vProcess5"/>
    <dgm:cxn modelId="{F3CDF260-EA98-4706-B09D-69A12B6C7965}" type="presOf" srcId="{07655CEF-E585-46C2-ADF8-833F350DD0AB}" destId="{C012CE69-3B46-4A94-A201-35057317CEB5}" srcOrd="0" destOrd="0" presId="urn:microsoft.com/office/officeart/2005/8/layout/vProcess5"/>
    <dgm:cxn modelId="{F5E3306E-F08A-44F5-A440-73B721E8C5F8}" type="presOf" srcId="{6D8052C3-38C5-46F7-9651-C5E8446A5355}" destId="{7CE357E3-0CEC-4D62-88B0-72C2E31CB9E7}" srcOrd="1" destOrd="0" presId="urn:microsoft.com/office/officeart/2005/8/layout/vProcess5"/>
    <dgm:cxn modelId="{DA75547F-3117-432E-9F43-00EF0B8D35B0}" srcId="{A3BE4812-BC24-4597-ABDC-361F04FB9D40}" destId="{07655CEF-E585-46C2-ADF8-833F350DD0AB}" srcOrd="2" destOrd="0" parTransId="{F06021DD-DFFA-46E3-BF39-17953A4306D2}" sibTransId="{36F93B56-BAE1-4590-8AF6-17C2642F8AE6}"/>
    <dgm:cxn modelId="{4C136F89-5D09-441D-B070-FA8A457EC7B7}" type="presOf" srcId="{07655CEF-E585-46C2-ADF8-833F350DD0AB}" destId="{BB1ADCC5-75CB-4E74-ABDF-85E0B4E5C1BB}" srcOrd="1" destOrd="0" presId="urn:microsoft.com/office/officeart/2005/8/layout/vProcess5"/>
    <dgm:cxn modelId="{06397B92-D85C-407D-8665-C18C100AEB62}" type="presOf" srcId="{6D8052C3-38C5-46F7-9651-C5E8446A5355}" destId="{6079EA05-A7F9-446C-9B28-071B637CFCAE}" srcOrd="0" destOrd="0" presId="urn:microsoft.com/office/officeart/2005/8/layout/vProcess5"/>
    <dgm:cxn modelId="{B629F492-BCB0-4908-98C6-E34A0E0A272E}" type="presOf" srcId="{F4FE7185-0F3C-4413-9E1C-D72708E2E978}" destId="{C34EFECB-697C-40A2-A67A-71A60278D2D7}" srcOrd="0" destOrd="0" presId="urn:microsoft.com/office/officeart/2005/8/layout/vProcess5"/>
    <dgm:cxn modelId="{6FBD7B9B-537F-49F0-AA03-CAB408614889}" type="presOf" srcId="{866A8E53-1647-4397-8C4D-528DAE901913}" destId="{00C3CA05-139C-4B48-90D9-1D211C8B7BEA}" srcOrd="0" destOrd="0" presId="urn:microsoft.com/office/officeart/2005/8/layout/vProcess5"/>
    <dgm:cxn modelId="{66F7B6A5-7FEA-4C93-90B3-7AF01A1D0FF9}" srcId="{A3BE4812-BC24-4597-ABDC-361F04FB9D40}" destId="{6D8052C3-38C5-46F7-9651-C5E8446A5355}" srcOrd="0" destOrd="0" parTransId="{494EBCE4-7476-43A5-8CCD-D0C407EF5669}" sibTransId="{70BF451C-9185-41D1-A4B9-EE7D4E1398B4}"/>
    <dgm:cxn modelId="{30871CE0-3526-4153-B5E1-B14EA9C31347}" type="presOf" srcId="{A3BE4812-BC24-4597-ABDC-361F04FB9D40}" destId="{9B7F8902-1134-4D94-8FA4-AA962BA393F2}" srcOrd="0" destOrd="0" presId="urn:microsoft.com/office/officeart/2005/8/layout/vProcess5"/>
    <dgm:cxn modelId="{A9DA9C7B-A3B0-4850-9F12-A9AF8CF59715}" type="presParOf" srcId="{9B7F8902-1134-4D94-8FA4-AA962BA393F2}" destId="{DFB554BE-D745-4F4D-A3D3-A1FEBA954026}" srcOrd="0" destOrd="0" presId="urn:microsoft.com/office/officeart/2005/8/layout/vProcess5"/>
    <dgm:cxn modelId="{386BA67C-9896-49B0-B1A5-F2C8F58D2269}" type="presParOf" srcId="{9B7F8902-1134-4D94-8FA4-AA962BA393F2}" destId="{6079EA05-A7F9-446C-9B28-071B637CFCAE}" srcOrd="1" destOrd="0" presId="urn:microsoft.com/office/officeart/2005/8/layout/vProcess5"/>
    <dgm:cxn modelId="{7918F09C-5452-493B-B1DC-CAA398EDFBB2}" type="presParOf" srcId="{9B7F8902-1134-4D94-8FA4-AA962BA393F2}" destId="{C34EFECB-697C-40A2-A67A-71A60278D2D7}" srcOrd="2" destOrd="0" presId="urn:microsoft.com/office/officeart/2005/8/layout/vProcess5"/>
    <dgm:cxn modelId="{6E8616A8-C231-49E9-8ED5-6000A5605D46}" type="presParOf" srcId="{9B7F8902-1134-4D94-8FA4-AA962BA393F2}" destId="{C012CE69-3B46-4A94-A201-35057317CEB5}" srcOrd="3" destOrd="0" presId="urn:microsoft.com/office/officeart/2005/8/layout/vProcess5"/>
    <dgm:cxn modelId="{7C12787D-297F-4324-91AB-B7C96522C505}" type="presParOf" srcId="{9B7F8902-1134-4D94-8FA4-AA962BA393F2}" destId="{3392926E-AAA2-4E4C-86E6-A566C5EFD0D5}" srcOrd="4" destOrd="0" presId="urn:microsoft.com/office/officeart/2005/8/layout/vProcess5"/>
    <dgm:cxn modelId="{09571BCA-41DD-497F-B021-C76139E830C6}" type="presParOf" srcId="{9B7F8902-1134-4D94-8FA4-AA962BA393F2}" destId="{00C3CA05-139C-4B48-90D9-1D211C8B7BEA}" srcOrd="5" destOrd="0" presId="urn:microsoft.com/office/officeart/2005/8/layout/vProcess5"/>
    <dgm:cxn modelId="{9022F756-5CFC-461C-90C7-D35C70EBA95B}" type="presParOf" srcId="{9B7F8902-1134-4D94-8FA4-AA962BA393F2}" destId="{7CE357E3-0CEC-4D62-88B0-72C2E31CB9E7}" srcOrd="6" destOrd="0" presId="urn:microsoft.com/office/officeart/2005/8/layout/vProcess5"/>
    <dgm:cxn modelId="{46C0B712-002E-4790-B1F6-1F90BE1878B7}" type="presParOf" srcId="{9B7F8902-1134-4D94-8FA4-AA962BA393F2}" destId="{93362C2E-1108-496D-9EB8-469FB3799B3E}" srcOrd="7" destOrd="0" presId="urn:microsoft.com/office/officeart/2005/8/layout/vProcess5"/>
    <dgm:cxn modelId="{ED9F93D1-0120-4025-B287-78F666AA0C78}" type="presParOf" srcId="{9B7F8902-1134-4D94-8FA4-AA962BA393F2}" destId="{BB1ADCC5-75CB-4E74-ABDF-85E0B4E5C1B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D0AEF4-D5EB-4908-990A-CC84BD5477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E84329-4E75-48B3-88FC-A713FD464E64}">
      <dgm:prSet/>
      <dgm:spPr/>
      <dgm:t>
        <a:bodyPr/>
        <a:lstStyle/>
        <a:p>
          <a:r>
            <a:rPr lang="en-US"/>
            <a:t>The final step is to test the model by retrieving vehicle information using the API.</a:t>
          </a:r>
        </a:p>
      </dgm:t>
    </dgm:pt>
    <dgm:pt modelId="{22224A26-1615-4837-8A18-7E288E8D4290}" type="parTrans" cxnId="{CC3F0560-9AED-496F-8A02-5520DE4FDACD}">
      <dgm:prSet/>
      <dgm:spPr/>
      <dgm:t>
        <a:bodyPr/>
        <a:lstStyle/>
        <a:p>
          <a:endParaRPr lang="en-US"/>
        </a:p>
      </dgm:t>
    </dgm:pt>
    <dgm:pt modelId="{96F5E4FC-D370-40AD-906A-570ABE39F148}" type="sibTrans" cxnId="{CC3F0560-9AED-496F-8A02-5520DE4FDACD}">
      <dgm:prSet/>
      <dgm:spPr/>
      <dgm:t>
        <a:bodyPr/>
        <a:lstStyle/>
        <a:p>
          <a:endParaRPr lang="en-US"/>
        </a:p>
      </dgm:t>
    </dgm:pt>
    <dgm:pt modelId="{53684D8C-47E8-4C23-9938-59907FB2D47B}" type="pres">
      <dgm:prSet presAssocID="{2FD0AEF4-D5EB-4908-990A-CC84BD54772C}" presName="linear" presStyleCnt="0">
        <dgm:presLayoutVars>
          <dgm:animLvl val="lvl"/>
          <dgm:resizeHandles val="exact"/>
        </dgm:presLayoutVars>
      </dgm:prSet>
      <dgm:spPr/>
    </dgm:pt>
    <dgm:pt modelId="{9DE16EAB-01B0-4A4E-8408-0437304F390D}" type="pres">
      <dgm:prSet presAssocID="{9CE84329-4E75-48B3-88FC-A713FD464E64}" presName="parentText" presStyleLbl="node1" presStyleIdx="0" presStyleCnt="1">
        <dgm:presLayoutVars>
          <dgm:chMax val="0"/>
          <dgm:bulletEnabled val="1"/>
        </dgm:presLayoutVars>
      </dgm:prSet>
      <dgm:spPr/>
    </dgm:pt>
  </dgm:ptLst>
  <dgm:cxnLst>
    <dgm:cxn modelId="{CC3F0560-9AED-496F-8A02-5520DE4FDACD}" srcId="{2FD0AEF4-D5EB-4908-990A-CC84BD54772C}" destId="{9CE84329-4E75-48B3-88FC-A713FD464E64}" srcOrd="0" destOrd="0" parTransId="{22224A26-1615-4837-8A18-7E288E8D4290}" sibTransId="{96F5E4FC-D370-40AD-906A-570ABE39F148}"/>
    <dgm:cxn modelId="{54080692-3312-4186-8CC6-D4233F7CCC18}" type="presOf" srcId="{9CE84329-4E75-48B3-88FC-A713FD464E64}" destId="{9DE16EAB-01B0-4A4E-8408-0437304F390D}" srcOrd="0" destOrd="0" presId="urn:microsoft.com/office/officeart/2005/8/layout/vList2"/>
    <dgm:cxn modelId="{50824E93-3992-4F04-88F8-4745405BE9E8}" type="presOf" srcId="{2FD0AEF4-D5EB-4908-990A-CC84BD54772C}" destId="{53684D8C-47E8-4C23-9938-59907FB2D47B}" srcOrd="0" destOrd="0" presId="urn:microsoft.com/office/officeart/2005/8/layout/vList2"/>
    <dgm:cxn modelId="{CA121343-0BE9-4ED7-8EBD-BAB0BEAECF12}" type="presParOf" srcId="{53684D8C-47E8-4C23-9938-59907FB2D47B}" destId="{9DE16EAB-01B0-4A4E-8408-0437304F39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618A4D-020A-4516-AB9D-8828EF063CB0}" type="doc">
      <dgm:prSet loTypeId="urn:microsoft.com/office/officeart/2005/8/layout/target3" loCatId="list" qsTypeId="urn:microsoft.com/office/officeart/2005/8/quickstyle/simple1" qsCatId="simple" csTypeId="urn:microsoft.com/office/officeart/2005/8/colors/accent1_2" csCatId="accent1"/>
      <dgm:spPr/>
      <dgm:t>
        <a:bodyPr/>
        <a:lstStyle/>
        <a:p>
          <a:endParaRPr lang="en-US"/>
        </a:p>
      </dgm:t>
    </dgm:pt>
    <dgm:pt modelId="{59BE5AE4-B57D-44DF-BF2B-B0CCDE1C877E}">
      <dgm:prSet/>
      <dgm:spPr/>
      <dgm:t>
        <a:bodyPr/>
        <a:lstStyle/>
        <a:p>
          <a:r>
            <a:rPr lang="en-US" b="1"/>
            <a:t>Finding stolen automobiles: </a:t>
          </a:r>
          <a:r>
            <a:rPr lang="en-US"/>
            <a:t>This type of project can be set up along the roadside and compares passing cars to a list of stolen vehicles in real time. When a match is identified, an alert is sent to the police officer, informing them of the car that was spotted and the cause for stopping it.</a:t>
          </a:r>
        </a:p>
      </dgm:t>
    </dgm:pt>
    <dgm:pt modelId="{4D46FF6F-A1A0-4FC8-81EA-AD402C46C54E}" type="parTrans" cxnId="{B5D6673B-8C1E-4AE6-A389-DCB9B78F06ED}">
      <dgm:prSet/>
      <dgm:spPr/>
      <dgm:t>
        <a:bodyPr/>
        <a:lstStyle/>
        <a:p>
          <a:endParaRPr lang="en-US"/>
        </a:p>
      </dgm:t>
    </dgm:pt>
    <dgm:pt modelId="{42BA9E1E-F227-4A38-AF48-82FC7FEEC4E7}" type="sibTrans" cxnId="{B5D6673B-8C1E-4AE6-A389-DCB9B78F06ED}">
      <dgm:prSet/>
      <dgm:spPr/>
      <dgm:t>
        <a:bodyPr/>
        <a:lstStyle/>
        <a:p>
          <a:endParaRPr lang="en-US"/>
        </a:p>
      </dgm:t>
    </dgm:pt>
    <dgm:pt modelId="{71ACF4C7-3348-488B-9E5F-D3BFBF2F5B55}">
      <dgm:prSet/>
      <dgm:spPr/>
      <dgm:t>
        <a:bodyPr/>
        <a:lstStyle/>
        <a:p>
          <a:r>
            <a:rPr lang="en-US" b="1"/>
            <a:t>Parking: </a:t>
          </a:r>
          <a:r>
            <a:rPr lang="en-US"/>
            <a:t>In vehicle parking, the detected license plate number is utilized to determine parking rates by comparing entry and exit times.</a:t>
          </a:r>
        </a:p>
      </dgm:t>
    </dgm:pt>
    <dgm:pt modelId="{79F78A47-3119-452C-9F13-9F0FB31C6BF7}" type="parTrans" cxnId="{9708301E-1EB2-4F42-90F4-E18F6100F7BD}">
      <dgm:prSet/>
      <dgm:spPr/>
      <dgm:t>
        <a:bodyPr/>
        <a:lstStyle/>
        <a:p>
          <a:endParaRPr lang="en-US"/>
        </a:p>
      </dgm:t>
    </dgm:pt>
    <dgm:pt modelId="{E3384B3E-1369-450C-B171-E3D16E797520}" type="sibTrans" cxnId="{9708301E-1EB2-4F42-90F4-E18F6100F7BD}">
      <dgm:prSet/>
      <dgm:spPr/>
      <dgm:t>
        <a:bodyPr/>
        <a:lstStyle/>
        <a:p>
          <a:endParaRPr lang="en-US"/>
        </a:p>
      </dgm:t>
    </dgm:pt>
    <dgm:pt modelId="{63D0D24D-ECFF-4C68-A62C-14D3A887A6DC}">
      <dgm:prSet/>
      <dgm:spPr/>
      <dgm:t>
        <a:bodyPr/>
        <a:lstStyle/>
        <a:p>
          <a:r>
            <a:rPr lang="en-US" b="1"/>
            <a:t>Toll:</a:t>
          </a:r>
          <a:r>
            <a:rPr lang="en-US"/>
            <a:t> The car number is used to compute toll road travel fees or to re-check tickets.</a:t>
          </a:r>
        </a:p>
      </dgm:t>
    </dgm:pt>
    <dgm:pt modelId="{BA5638D1-DC92-403D-B8B7-44C0D6544CBD}" type="parTrans" cxnId="{12767059-4A46-4553-95C9-130D31559D1B}">
      <dgm:prSet/>
      <dgm:spPr/>
      <dgm:t>
        <a:bodyPr/>
        <a:lstStyle/>
        <a:p>
          <a:endParaRPr lang="en-US"/>
        </a:p>
      </dgm:t>
    </dgm:pt>
    <dgm:pt modelId="{5D48A681-0CCC-4264-8F2C-F280A996F44C}" type="sibTrans" cxnId="{12767059-4A46-4553-95C9-130D31559D1B}">
      <dgm:prSet/>
      <dgm:spPr/>
      <dgm:t>
        <a:bodyPr/>
        <a:lstStyle/>
        <a:p>
          <a:endParaRPr lang="en-US"/>
        </a:p>
      </dgm:t>
    </dgm:pt>
    <dgm:pt modelId="{624FE990-5037-4BBB-B16E-2D3794FAFF9B}" type="pres">
      <dgm:prSet presAssocID="{85618A4D-020A-4516-AB9D-8828EF063CB0}" presName="Name0" presStyleCnt="0">
        <dgm:presLayoutVars>
          <dgm:chMax val="7"/>
          <dgm:dir/>
          <dgm:animLvl val="lvl"/>
          <dgm:resizeHandles val="exact"/>
        </dgm:presLayoutVars>
      </dgm:prSet>
      <dgm:spPr/>
    </dgm:pt>
    <dgm:pt modelId="{64989456-330E-4965-B4D8-0FD895FBD6DD}" type="pres">
      <dgm:prSet presAssocID="{59BE5AE4-B57D-44DF-BF2B-B0CCDE1C877E}" presName="circle1" presStyleLbl="node1" presStyleIdx="0" presStyleCnt="3"/>
      <dgm:spPr/>
    </dgm:pt>
    <dgm:pt modelId="{35392CB1-9777-4498-BAB8-0CA5D80947DB}" type="pres">
      <dgm:prSet presAssocID="{59BE5AE4-B57D-44DF-BF2B-B0CCDE1C877E}" presName="space" presStyleCnt="0"/>
      <dgm:spPr/>
    </dgm:pt>
    <dgm:pt modelId="{AFBC5ABD-BEE1-42A5-811A-0F7778AD695B}" type="pres">
      <dgm:prSet presAssocID="{59BE5AE4-B57D-44DF-BF2B-B0CCDE1C877E}" presName="rect1" presStyleLbl="alignAcc1" presStyleIdx="0" presStyleCnt="3"/>
      <dgm:spPr/>
    </dgm:pt>
    <dgm:pt modelId="{9B831C68-8AC3-4633-84E3-DD44D2E9C687}" type="pres">
      <dgm:prSet presAssocID="{71ACF4C7-3348-488B-9E5F-D3BFBF2F5B55}" presName="vertSpace2" presStyleLbl="node1" presStyleIdx="0" presStyleCnt="3"/>
      <dgm:spPr/>
    </dgm:pt>
    <dgm:pt modelId="{412DE14E-A1A0-4EC5-8538-0901EAD342B2}" type="pres">
      <dgm:prSet presAssocID="{71ACF4C7-3348-488B-9E5F-D3BFBF2F5B55}" presName="circle2" presStyleLbl="node1" presStyleIdx="1" presStyleCnt="3"/>
      <dgm:spPr/>
    </dgm:pt>
    <dgm:pt modelId="{9561596C-97D8-4CF8-ABFE-EC677540ACC4}" type="pres">
      <dgm:prSet presAssocID="{71ACF4C7-3348-488B-9E5F-D3BFBF2F5B55}" presName="rect2" presStyleLbl="alignAcc1" presStyleIdx="1" presStyleCnt="3"/>
      <dgm:spPr/>
    </dgm:pt>
    <dgm:pt modelId="{AAADC13F-DE3D-4436-B8B6-1CF831344D43}" type="pres">
      <dgm:prSet presAssocID="{63D0D24D-ECFF-4C68-A62C-14D3A887A6DC}" presName="vertSpace3" presStyleLbl="node1" presStyleIdx="1" presStyleCnt="3"/>
      <dgm:spPr/>
    </dgm:pt>
    <dgm:pt modelId="{1927BA11-20DF-4912-9CC3-E002FFBD0CEF}" type="pres">
      <dgm:prSet presAssocID="{63D0D24D-ECFF-4C68-A62C-14D3A887A6DC}" presName="circle3" presStyleLbl="node1" presStyleIdx="2" presStyleCnt="3"/>
      <dgm:spPr/>
    </dgm:pt>
    <dgm:pt modelId="{BA5E9CE0-D4DF-41C1-8A2B-E0212A5B9D93}" type="pres">
      <dgm:prSet presAssocID="{63D0D24D-ECFF-4C68-A62C-14D3A887A6DC}" presName="rect3" presStyleLbl="alignAcc1" presStyleIdx="2" presStyleCnt="3"/>
      <dgm:spPr/>
    </dgm:pt>
    <dgm:pt modelId="{E54BBA3E-DB2C-449F-9C44-9DA7CCF71DAA}" type="pres">
      <dgm:prSet presAssocID="{59BE5AE4-B57D-44DF-BF2B-B0CCDE1C877E}" presName="rect1ParTxNoCh" presStyleLbl="alignAcc1" presStyleIdx="2" presStyleCnt="3">
        <dgm:presLayoutVars>
          <dgm:chMax val="1"/>
          <dgm:bulletEnabled val="1"/>
        </dgm:presLayoutVars>
      </dgm:prSet>
      <dgm:spPr/>
    </dgm:pt>
    <dgm:pt modelId="{F65763AC-46C8-4A54-9165-33141DED1E8B}" type="pres">
      <dgm:prSet presAssocID="{71ACF4C7-3348-488B-9E5F-D3BFBF2F5B55}" presName="rect2ParTxNoCh" presStyleLbl="alignAcc1" presStyleIdx="2" presStyleCnt="3">
        <dgm:presLayoutVars>
          <dgm:chMax val="1"/>
          <dgm:bulletEnabled val="1"/>
        </dgm:presLayoutVars>
      </dgm:prSet>
      <dgm:spPr/>
    </dgm:pt>
    <dgm:pt modelId="{1C6E967D-8586-4EAC-A321-82D31E343D8B}" type="pres">
      <dgm:prSet presAssocID="{63D0D24D-ECFF-4C68-A62C-14D3A887A6DC}" presName="rect3ParTxNoCh" presStyleLbl="alignAcc1" presStyleIdx="2" presStyleCnt="3">
        <dgm:presLayoutVars>
          <dgm:chMax val="1"/>
          <dgm:bulletEnabled val="1"/>
        </dgm:presLayoutVars>
      </dgm:prSet>
      <dgm:spPr/>
    </dgm:pt>
  </dgm:ptLst>
  <dgm:cxnLst>
    <dgm:cxn modelId="{3AAE5314-735A-46A0-BB50-9CEBD2914B90}" type="presOf" srcId="{63D0D24D-ECFF-4C68-A62C-14D3A887A6DC}" destId="{BA5E9CE0-D4DF-41C1-8A2B-E0212A5B9D93}" srcOrd="0" destOrd="0" presId="urn:microsoft.com/office/officeart/2005/8/layout/target3"/>
    <dgm:cxn modelId="{9708301E-1EB2-4F42-90F4-E18F6100F7BD}" srcId="{85618A4D-020A-4516-AB9D-8828EF063CB0}" destId="{71ACF4C7-3348-488B-9E5F-D3BFBF2F5B55}" srcOrd="1" destOrd="0" parTransId="{79F78A47-3119-452C-9F13-9F0FB31C6BF7}" sibTransId="{E3384B3E-1369-450C-B171-E3D16E797520}"/>
    <dgm:cxn modelId="{9070D825-1825-4ADE-9E8E-F7FF8513732F}" type="presOf" srcId="{59BE5AE4-B57D-44DF-BF2B-B0CCDE1C877E}" destId="{AFBC5ABD-BEE1-42A5-811A-0F7778AD695B}" srcOrd="0" destOrd="0" presId="urn:microsoft.com/office/officeart/2005/8/layout/target3"/>
    <dgm:cxn modelId="{B5D6673B-8C1E-4AE6-A389-DCB9B78F06ED}" srcId="{85618A4D-020A-4516-AB9D-8828EF063CB0}" destId="{59BE5AE4-B57D-44DF-BF2B-B0CCDE1C877E}" srcOrd="0" destOrd="0" parTransId="{4D46FF6F-A1A0-4FC8-81EA-AD402C46C54E}" sibTransId="{42BA9E1E-F227-4A38-AF48-82FC7FEEC4E7}"/>
    <dgm:cxn modelId="{53C78A3C-8F24-4D5C-A507-3D0C42D1B84C}" type="presOf" srcId="{71ACF4C7-3348-488B-9E5F-D3BFBF2F5B55}" destId="{F65763AC-46C8-4A54-9165-33141DED1E8B}" srcOrd="1" destOrd="0" presId="urn:microsoft.com/office/officeart/2005/8/layout/target3"/>
    <dgm:cxn modelId="{45936E41-C3B9-42F6-90DE-69434401A4FF}" type="presOf" srcId="{85618A4D-020A-4516-AB9D-8828EF063CB0}" destId="{624FE990-5037-4BBB-B16E-2D3794FAFF9B}" srcOrd="0" destOrd="0" presId="urn:microsoft.com/office/officeart/2005/8/layout/target3"/>
    <dgm:cxn modelId="{E7395F4F-6753-4DEE-93DE-751E94425138}" type="presOf" srcId="{71ACF4C7-3348-488B-9E5F-D3BFBF2F5B55}" destId="{9561596C-97D8-4CF8-ABFE-EC677540ACC4}" srcOrd="0" destOrd="0" presId="urn:microsoft.com/office/officeart/2005/8/layout/target3"/>
    <dgm:cxn modelId="{12767059-4A46-4553-95C9-130D31559D1B}" srcId="{85618A4D-020A-4516-AB9D-8828EF063CB0}" destId="{63D0D24D-ECFF-4C68-A62C-14D3A887A6DC}" srcOrd="2" destOrd="0" parTransId="{BA5638D1-DC92-403D-B8B7-44C0D6544CBD}" sibTransId="{5D48A681-0CCC-4264-8F2C-F280A996F44C}"/>
    <dgm:cxn modelId="{BA459298-92B5-4355-A967-A7FBCE21C4B2}" type="presOf" srcId="{63D0D24D-ECFF-4C68-A62C-14D3A887A6DC}" destId="{1C6E967D-8586-4EAC-A321-82D31E343D8B}" srcOrd="1" destOrd="0" presId="urn:microsoft.com/office/officeart/2005/8/layout/target3"/>
    <dgm:cxn modelId="{0C5E25C0-73EE-4DF3-8C66-333202BFD986}" type="presOf" srcId="{59BE5AE4-B57D-44DF-BF2B-B0CCDE1C877E}" destId="{E54BBA3E-DB2C-449F-9C44-9DA7CCF71DAA}" srcOrd="1" destOrd="0" presId="urn:microsoft.com/office/officeart/2005/8/layout/target3"/>
    <dgm:cxn modelId="{574ACE57-1837-44B3-9CB7-DC4DBC64684B}" type="presParOf" srcId="{624FE990-5037-4BBB-B16E-2D3794FAFF9B}" destId="{64989456-330E-4965-B4D8-0FD895FBD6DD}" srcOrd="0" destOrd="0" presId="urn:microsoft.com/office/officeart/2005/8/layout/target3"/>
    <dgm:cxn modelId="{C5A582AF-18BB-488B-873F-7B6C2AEAE7C2}" type="presParOf" srcId="{624FE990-5037-4BBB-B16E-2D3794FAFF9B}" destId="{35392CB1-9777-4498-BAB8-0CA5D80947DB}" srcOrd="1" destOrd="0" presId="urn:microsoft.com/office/officeart/2005/8/layout/target3"/>
    <dgm:cxn modelId="{81383B21-5227-4065-82D7-87AD605692CE}" type="presParOf" srcId="{624FE990-5037-4BBB-B16E-2D3794FAFF9B}" destId="{AFBC5ABD-BEE1-42A5-811A-0F7778AD695B}" srcOrd="2" destOrd="0" presId="urn:microsoft.com/office/officeart/2005/8/layout/target3"/>
    <dgm:cxn modelId="{5F30B67D-47FB-4474-A60E-7747CCF580EE}" type="presParOf" srcId="{624FE990-5037-4BBB-B16E-2D3794FAFF9B}" destId="{9B831C68-8AC3-4633-84E3-DD44D2E9C687}" srcOrd="3" destOrd="0" presId="urn:microsoft.com/office/officeart/2005/8/layout/target3"/>
    <dgm:cxn modelId="{5847E45E-7B27-4763-93FF-B690A40BA8DD}" type="presParOf" srcId="{624FE990-5037-4BBB-B16E-2D3794FAFF9B}" destId="{412DE14E-A1A0-4EC5-8538-0901EAD342B2}" srcOrd="4" destOrd="0" presId="urn:microsoft.com/office/officeart/2005/8/layout/target3"/>
    <dgm:cxn modelId="{4D606E13-E14A-4CD5-896B-C7DA573F8B32}" type="presParOf" srcId="{624FE990-5037-4BBB-B16E-2D3794FAFF9B}" destId="{9561596C-97D8-4CF8-ABFE-EC677540ACC4}" srcOrd="5" destOrd="0" presId="urn:microsoft.com/office/officeart/2005/8/layout/target3"/>
    <dgm:cxn modelId="{A39D1C30-929E-4639-8EDD-49CA0046404F}" type="presParOf" srcId="{624FE990-5037-4BBB-B16E-2D3794FAFF9B}" destId="{AAADC13F-DE3D-4436-B8B6-1CF831344D43}" srcOrd="6" destOrd="0" presId="urn:microsoft.com/office/officeart/2005/8/layout/target3"/>
    <dgm:cxn modelId="{1EF820F3-A1FC-45E8-A660-2981E75C0407}" type="presParOf" srcId="{624FE990-5037-4BBB-B16E-2D3794FAFF9B}" destId="{1927BA11-20DF-4912-9CC3-E002FFBD0CEF}" srcOrd="7" destOrd="0" presId="urn:microsoft.com/office/officeart/2005/8/layout/target3"/>
    <dgm:cxn modelId="{36B84D49-560C-4B6E-B7E7-5EB753D42E24}" type="presParOf" srcId="{624FE990-5037-4BBB-B16E-2D3794FAFF9B}" destId="{BA5E9CE0-D4DF-41C1-8A2B-E0212A5B9D93}" srcOrd="8" destOrd="0" presId="urn:microsoft.com/office/officeart/2005/8/layout/target3"/>
    <dgm:cxn modelId="{B267B38F-7C57-49F3-93A4-A77B302435C8}" type="presParOf" srcId="{624FE990-5037-4BBB-B16E-2D3794FAFF9B}" destId="{E54BBA3E-DB2C-449F-9C44-9DA7CCF71DAA}" srcOrd="9" destOrd="0" presId="urn:microsoft.com/office/officeart/2005/8/layout/target3"/>
    <dgm:cxn modelId="{7379DA94-405D-42C3-B986-F670356708B1}" type="presParOf" srcId="{624FE990-5037-4BBB-B16E-2D3794FAFF9B}" destId="{F65763AC-46C8-4A54-9165-33141DED1E8B}" srcOrd="10" destOrd="0" presId="urn:microsoft.com/office/officeart/2005/8/layout/target3"/>
    <dgm:cxn modelId="{7C09DFF0-ADA4-4056-8A60-30AEF3A942BA}" type="presParOf" srcId="{624FE990-5037-4BBB-B16E-2D3794FAFF9B}" destId="{1C6E967D-8586-4EAC-A321-82D31E343D8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967CA-03FE-448C-AF8F-DE0B06A6FA24}">
      <dsp:nvSpPr>
        <dsp:cNvPr id="0" name=""/>
        <dsp:cNvSpPr/>
      </dsp:nvSpPr>
      <dsp:spPr>
        <a:xfrm>
          <a:off x="0" y="0"/>
          <a:ext cx="3161962" cy="3606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For detecting the vehicle's number plate region, CascadeClassifier is employed. To detect a specific feature or region inside an image, cascading classifiers are utilized. The feature here is a vehicle's number plate.</a:t>
          </a:r>
          <a:endParaRPr lang="en-US" sz="1800" kern="1200" dirty="0"/>
        </a:p>
      </dsp:txBody>
      <dsp:txXfrm>
        <a:off x="154354" y="154354"/>
        <a:ext cx="2853254" cy="3298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8DC3-E50E-4503-B0BB-0FB504B44594}">
      <dsp:nvSpPr>
        <dsp:cNvPr id="0" name=""/>
        <dsp:cNvSpPr/>
      </dsp:nvSpPr>
      <dsp:spPr>
        <a:xfrm>
          <a:off x="0" y="176600"/>
          <a:ext cx="3161962" cy="383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We'll read an image named vehicle.jpg, call the plate detect() function, and then display img() takes an image as a parameter and converts it to RGB color coding show the car image and the cropped plate image.</a:t>
          </a:r>
        </a:p>
      </dsp:txBody>
      <dsp:txXfrm>
        <a:off x="154354" y="330954"/>
        <a:ext cx="2853254" cy="35288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A5F4D-6686-4CA6-A840-2B19606A7F98}">
      <dsp:nvSpPr>
        <dsp:cNvPr id="0" name=""/>
        <dsp:cNvSpPr/>
      </dsp:nvSpPr>
      <dsp:spPr>
        <a:xfrm>
          <a:off x="0" y="1599"/>
          <a:ext cx="3161962" cy="3603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Creates a rectangle around the contours in the number plate image, which are the outline or shape of the outer surface of the numbers with their position.</a:t>
          </a:r>
        </a:p>
      </dsp:txBody>
      <dsp:txXfrm>
        <a:off x="154354" y="155953"/>
        <a:ext cx="2853254" cy="32948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6723-7315-4744-A863-2CEAC126D494}">
      <dsp:nvSpPr>
        <dsp:cNvPr id="0" name=""/>
        <dsp:cNvSpPr/>
      </dsp:nvSpPr>
      <dsp:spPr>
        <a:xfrm>
          <a:off x="0" y="2218"/>
          <a:ext cx="3161962" cy="4538687"/>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technique of segmenting a digital image into many pieces is known as image segmentation.</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The purpose of segmentation is to make an image's representation more meaningful and easier to examine by simplifying and/or altering it.</a:t>
          </a:r>
        </a:p>
      </dsp:txBody>
      <dsp:txXfrm>
        <a:off x="154354" y="156572"/>
        <a:ext cx="2853254" cy="42299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6D000-968B-4C07-ABA4-81417F0C4883}">
      <dsp:nvSpPr>
        <dsp:cNvPr id="0" name=""/>
        <dsp:cNvSpPr/>
      </dsp:nvSpPr>
      <dsp:spPr>
        <a:xfrm>
          <a:off x="0" y="338800"/>
          <a:ext cx="3161962"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Using Keras ImageDataGenerator, create augmented image data from a dataset.</a:t>
          </a:r>
        </a:p>
      </dsp:txBody>
      <dsp:txXfrm>
        <a:off x="59228" y="398028"/>
        <a:ext cx="3043506" cy="1094833"/>
      </dsp:txXfrm>
    </dsp:sp>
    <dsp:sp modelId="{F49EBA34-AD71-413C-B027-3E78DE334681}">
      <dsp:nvSpPr>
        <dsp:cNvPr id="0" name=""/>
        <dsp:cNvSpPr/>
      </dsp:nvSpPr>
      <dsp:spPr>
        <a:xfrm>
          <a:off x="0" y="1601050"/>
          <a:ext cx="3161962"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allows you to make real-time enhancements to your images while your model is still training! </a:t>
          </a:r>
        </a:p>
      </dsp:txBody>
      <dsp:txXfrm>
        <a:off x="59228" y="1660278"/>
        <a:ext cx="3043506" cy="1094833"/>
      </dsp:txXfrm>
    </dsp:sp>
    <dsp:sp modelId="{179B2DAB-1511-4419-814E-E481C7B5EF8D}">
      <dsp:nvSpPr>
        <dsp:cNvPr id="0" name=""/>
        <dsp:cNvSpPr/>
      </dsp:nvSpPr>
      <dsp:spPr>
        <a:xfrm>
          <a:off x="0" y="2863299"/>
          <a:ext cx="3161962"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As each training image is delivered to the model, you can apply whatever random alterations you like.</a:t>
          </a:r>
        </a:p>
      </dsp:txBody>
      <dsp:txXfrm>
        <a:off x="59228" y="2922527"/>
        <a:ext cx="3043506" cy="10948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9EA05-A7F9-446C-9B28-071B637CFCAE}">
      <dsp:nvSpPr>
        <dsp:cNvPr id="0" name=""/>
        <dsp:cNvSpPr/>
      </dsp:nvSpPr>
      <dsp:spPr>
        <a:xfrm>
          <a:off x="0" y="0"/>
          <a:ext cx="2673057" cy="1053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Adding Deep Learning Layers</a:t>
          </a:r>
        </a:p>
      </dsp:txBody>
      <dsp:txXfrm>
        <a:off x="30853" y="30853"/>
        <a:ext cx="1536368" cy="991682"/>
      </dsp:txXfrm>
    </dsp:sp>
    <dsp:sp modelId="{C34EFECB-697C-40A2-A67A-71A60278D2D7}">
      <dsp:nvSpPr>
        <dsp:cNvPr id="0" name=""/>
        <dsp:cNvSpPr/>
      </dsp:nvSpPr>
      <dsp:spPr>
        <a:xfrm>
          <a:off x="235858" y="1228953"/>
          <a:ext cx="2673057" cy="1053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Stop_training _callbacks Class</a:t>
          </a:r>
        </a:p>
      </dsp:txBody>
      <dsp:txXfrm>
        <a:off x="266711" y="1259806"/>
        <a:ext cx="1690791" cy="991682"/>
      </dsp:txXfrm>
    </dsp:sp>
    <dsp:sp modelId="{C012CE69-3B46-4A94-A201-35057317CEB5}">
      <dsp:nvSpPr>
        <dsp:cNvPr id="0" name=""/>
        <dsp:cNvSpPr/>
      </dsp:nvSpPr>
      <dsp:spPr>
        <a:xfrm>
          <a:off x="471716" y="2457907"/>
          <a:ext cx="2673057" cy="1053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Fitting of Model</a:t>
          </a:r>
        </a:p>
      </dsp:txBody>
      <dsp:txXfrm>
        <a:off x="502569" y="2488760"/>
        <a:ext cx="1690791" cy="991682"/>
      </dsp:txXfrm>
    </dsp:sp>
    <dsp:sp modelId="{3392926E-AAA2-4E4C-86E6-A566C5EFD0D5}">
      <dsp:nvSpPr>
        <dsp:cNvPr id="0" name=""/>
        <dsp:cNvSpPr/>
      </dsp:nvSpPr>
      <dsp:spPr>
        <a:xfrm>
          <a:off x="1988355" y="798819"/>
          <a:ext cx="684702" cy="6847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2142413" y="798819"/>
        <a:ext cx="376586" cy="515238"/>
      </dsp:txXfrm>
    </dsp:sp>
    <dsp:sp modelId="{00C3CA05-139C-4B48-90D9-1D211C8B7BEA}">
      <dsp:nvSpPr>
        <dsp:cNvPr id="0" name=""/>
        <dsp:cNvSpPr/>
      </dsp:nvSpPr>
      <dsp:spPr>
        <a:xfrm>
          <a:off x="2224213" y="2020750"/>
          <a:ext cx="684702" cy="6847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2378271" y="2020750"/>
        <a:ext cx="376586" cy="5152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16EAB-01B0-4A4E-8408-0437304F390D}">
      <dsp:nvSpPr>
        <dsp:cNvPr id="0" name=""/>
        <dsp:cNvSpPr/>
      </dsp:nvSpPr>
      <dsp:spPr>
        <a:xfrm>
          <a:off x="0" y="48399"/>
          <a:ext cx="3161962" cy="351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final step is to test the model by retrieving vehicle information using the API.</a:t>
          </a:r>
        </a:p>
      </dsp:txBody>
      <dsp:txXfrm>
        <a:off x="154354" y="202753"/>
        <a:ext cx="2853254" cy="3201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89456-330E-4965-B4D8-0FD895FBD6DD}">
      <dsp:nvSpPr>
        <dsp:cNvPr id="0" name=""/>
        <dsp:cNvSpPr/>
      </dsp:nvSpPr>
      <dsp:spPr>
        <a:xfrm>
          <a:off x="0" y="0"/>
          <a:ext cx="3849624" cy="384962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C5ABD-BEE1-42A5-811A-0F7778AD695B}">
      <dsp:nvSpPr>
        <dsp:cNvPr id="0" name=""/>
        <dsp:cNvSpPr/>
      </dsp:nvSpPr>
      <dsp:spPr>
        <a:xfrm>
          <a:off x="1924812" y="0"/>
          <a:ext cx="8133588" cy="38496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Finding stolen automobiles: </a:t>
          </a:r>
          <a:r>
            <a:rPr lang="en-US" sz="1700" kern="1200"/>
            <a:t>This type of project can be set up along the roadside and compares passing cars to a list of stolen vehicles in real time. When a match is identified, an alert is sent to the police officer, informing them of the car that was spotted and the cause for stopping it.</a:t>
          </a:r>
        </a:p>
      </dsp:txBody>
      <dsp:txXfrm>
        <a:off x="1924812" y="0"/>
        <a:ext cx="8133588" cy="1154889"/>
      </dsp:txXfrm>
    </dsp:sp>
    <dsp:sp modelId="{412DE14E-A1A0-4EC5-8538-0901EAD342B2}">
      <dsp:nvSpPr>
        <dsp:cNvPr id="0" name=""/>
        <dsp:cNvSpPr/>
      </dsp:nvSpPr>
      <dsp:spPr>
        <a:xfrm>
          <a:off x="673685" y="1154889"/>
          <a:ext cx="2502253" cy="250225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1596C-97D8-4CF8-ABFE-EC677540ACC4}">
      <dsp:nvSpPr>
        <dsp:cNvPr id="0" name=""/>
        <dsp:cNvSpPr/>
      </dsp:nvSpPr>
      <dsp:spPr>
        <a:xfrm>
          <a:off x="1924812" y="1154889"/>
          <a:ext cx="8133588" cy="250225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Parking: </a:t>
          </a:r>
          <a:r>
            <a:rPr lang="en-US" sz="1700" kern="1200"/>
            <a:t>In vehicle parking, the detected license plate number is utilized to determine parking rates by comparing entry and exit times.</a:t>
          </a:r>
        </a:p>
      </dsp:txBody>
      <dsp:txXfrm>
        <a:off x="1924812" y="1154889"/>
        <a:ext cx="8133588" cy="1154885"/>
      </dsp:txXfrm>
    </dsp:sp>
    <dsp:sp modelId="{1927BA11-20DF-4912-9CC3-E002FFBD0CEF}">
      <dsp:nvSpPr>
        <dsp:cNvPr id="0" name=""/>
        <dsp:cNvSpPr/>
      </dsp:nvSpPr>
      <dsp:spPr>
        <a:xfrm>
          <a:off x="1347368" y="2309775"/>
          <a:ext cx="1154886" cy="115488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5E9CE0-D4DF-41C1-8A2B-E0212A5B9D93}">
      <dsp:nvSpPr>
        <dsp:cNvPr id="0" name=""/>
        <dsp:cNvSpPr/>
      </dsp:nvSpPr>
      <dsp:spPr>
        <a:xfrm>
          <a:off x="1924812" y="2309775"/>
          <a:ext cx="8133588" cy="115488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Toll:</a:t>
          </a:r>
          <a:r>
            <a:rPr lang="en-US" sz="1700" kern="1200"/>
            <a:t> The car number is used to compute toll road travel fees or to re-check tickets.</a:t>
          </a:r>
        </a:p>
      </dsp:txBody>
      <dsp:txXfrm>
        <a:off x="1924812" y="2309775"/>
        <a:ext cx="8133588" cy="1154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7.xml"/><Relationship Id="rId7" Type="http://schemas.openxmlformats.org/officeDocument/2006/relationships/image" Target="../media/image11.pn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programming-fever/license-plate-recognition-using-opencv-python-7611f85cdd6c" TargetMode="External"/><Relationship Id="rId2" Type="http://schemas.openxmlformats.org/officeDocument/2006/relationships/image" Target="../media/image13.jpeg"/><Relationship Id="rId1" Type="http://schemas.openxmlformats.org/officeDocument/2006/relationships/slideLayout" Target="../slideLayouts/slideLayout9.xml"/><Relationship Id="rId5" Type="http://schemas.openxmlformats.org/officeDocument/2006/relationships/hyperlink" Target="https://arxiv.org/ftp/arxiv/papers/1912/1912.02441.pdf" TargetMode="External"/><Relationship Id="rId4" Type="http://schemas.openxmlformats.org/officeDocument/2006/relationships/hyperlink" Target="https://www.researchgate.net/publication/332324949_Robust_License_Plate_Recognition_using_Neural_Networks_Trained_on_Synthetic_Imag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67663" y="2050182"/>
            <a:ext cx="4841205" cy="2723950"/>
          </a:xfrm>
        </p:spPr>
        <p:txBody>
          <a:bodyPr>
            <a:normAutofit fontScale="90000"/>
          </a:bodyPr>
          <a:lstStyle/>
          <a:p>
            <a:r>
              <a:rPr lang="en-US" sz="4400" dirty="0">
                <a:solidFill>
                  <a:schemeClr val="tx1"/>
                </a:solidFill>
              </a:rPr>
              <a:t>DEEP LEARNING BASED License plate RECOGNITION system</a:t>
            </a:r>
          </a:p>
        </p:txBody>
      </p:sp>
      <p:sp>
        <p:nvSpPr>
          <p:cNvPr id="4" name="TextBox 3">
            <a:extLst>
              <a:ext uri="{FF2B5EF4-FFF2-40B4-BE49-F238E27FC236}">
                <a16:creationId xmlns:a16="http://schemas.microsoft.com/office/drawing/2014/main" id="{E2B162DC-60B6-4A0E-86C1-5FD75C37F979}"/>
              </a:ext>
            </a:extLst>
          </p:cNvPr>
          <p:cNvSpPr txBox="1"/>
          <p:nvPr/>
        </p:nvSpPr>
        <p:spPr>
          <a:xfrm>
            <a:off x="644891" y="4340994"/>
            <a:ext cx="2964581" cy="2585323"/>
          </a:xfrm>
          <a:prstGeom prst="rect">
            <a:avLst/>
          </a:prstGeom>
          <a:noFill/>
        </p:spPr>
        <p:txBody>
          <a:bodyPr wrap="square" rtlCol="0">
            <a:spAutoFit/>
          </a:bodyPr>
          <a:lstStyle/>
          <a:p>
            <a:r>
              <a:rPr lang="en-US" dirty="0">
                <a:solidFill>
                  <a:schemeClr val="bg1"/>
                </a:solidFill>
              </a:rPr>
              <a:t>BDP-Team8:</a:t>
            </a:r>
          </a:p>
          <a:p>
            <a:endParaRPr lang="en-US" dirty="0">
              <a:solidFill>
                <a:schemeClr val="bg1"/>
              </a:solidFill>
            </a:endParaRPr>
          </a:p>
          <a:p>
            <a:pPr>
              <a:lnSpc>
                <a:spcPct val="150000"/>
              </a:lnSpc>
            </a:pPr>
            <a:r>
              <a:rPr lang="en-US" dirty="0">
                <a:solidFill>
                  <a:schemeClr val="bg1"/>
                </a:solidFill>
              </a:rPr>
              <a:t>Amar</a:t>
            </a:r>
          </a:p>
          <a:p>
            <a:pPr>
              <a:lnSpc>
                <a:spcPct val="150000"/>
              </a:lnSpc>
            </a:pPr>
            <a:r>
              <a:rPr lang="en-US" dirty="0">
                <a:solidFill>
                  <a:schemeClr val="bg1"/>
                </a:solidFill>
              </a:rPr>
              <a:t>Karthik</a:t>
            </a:r>
          </a:p>
          <a:p>
            <a:pPr>
              <a:lnSpc>
                <a:spcPct val="150000"/>
              </a:lnSpc>
            </a:pPr>
            <a:r>
              <a:rPr lang="en-US" dirty="0">
                <a:solidFill>
                  <a:schemeClr val="bg1"/>
                </a:solidFill>
              </a:rPr>
              <a:t>Gayathri</a:t>
            </a:r>
          </a:p>
          <a:p>
            <a:pPr>
              <a:lnSpc>
                <a:spcPct val="150000"/>
              </a:lnSpc>
            </a:pPr>
            <a:r>
              <a:rPr lang="en-US" dirty="0">
                <a:solidFill>
                  <a:schemeClr val="bg1"/>
                </a:solidFill>
              </a:rPr>
              <a:t>Bindu</a:t>
            </a:r>
          </a:p>
          <a:p>
            <a:endParaRPr lang="en-US" dirty="0">
              <a:solidFill>
                <a:schemeClr val="bg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4820DD21-22C3-4DD4-ABE0-43AC968C7BDE}"/>
              </a:ext>
            </a:extLst>
          </p:cNvPr>
          <p:cNvPicPr>
            <a:picLocks noGrp="1" noChangeAspect="1"/>
          </p:cNvPicPr>
          <p:nvPr>
            <p:ph type="pic" idx="1"/>
          </p:nvPr>
        </p:nvPicPr>
        <p:blipFill rotWithShape="1">
          <a:blip r:embed="rId2"/>
          <a:stretch/>
        </p:blipFill>
        <p:spPr>
          <a:xfrm>
            <a:off x="228599" y="706470"/>
            <a:ext cx="7696201" cy="5445060"/>
          </a:xfrm>
          <a:noFill/>
        </p:spPr>
      </p:pic>
      <p:sp>
        <p:nvSpPr>
          <p:cNvPr id="2" name="Title 1">
            <a:extLst>
              <a:ext uri="{FF2B5EF4-FFF2-40B4-BE49-F238E27FC236}">
                <a16:creationId xmlns:a16="http://schemas.microsoft.com/office/drawing/2014/main" id="{4B94F644-B662-4F93-99FE-433FCE3DE7B6}"/>
              </a:ext>
            </a:extLst>
          </p:cNvPr>
          <p:cNvSpPr>
            <a:spLocks noGrp="1"/>
          </p:cNvSpPr>
          <p:nvPr>
            <p:ph type="title"/>
          </p:nvPr>
        </p:nvSpPr>
        <p:spPr>
          <a:xfrm>
            <a:off x="8477250" y="603504"/>
            <a:ext cx="3144774" cy="1645920"/>
          </a:xfrm>
        </p:spPr>
        <p:txBody>
          <a:bodyPr anchor="b">
            <a:normAutofit/>
          </a:bodyPr>
          <a:lstStyle/>
          <a:p>
            <a:r>
              <a:rPr lang="en-US" dirty="0"/>
              <a:t>Creating and Training the Model</a:t>
            </a:r>
          </a:p>
        </p:txBody>
      </p:sp>
      <p:graphicFrame>
        <p:nvGraphicFramePr>
          <p:cNvPr id="7" name="Diagram 6">
            <a:extLst>
              <a:ext uri="{FF2B5EF4-FFF2-40B4-BE49-F238E27FC236}">
                <a16:creationId xmlns:a16="http://schemas.microsoft.com/office/drawing/2014/main" id="{23F89F1D-58C1-450E-A3E1-C32EBB70F6E7}"/>
              </a:ext>
            </a:extLst>
          </p:cNvPr>
          <p:cNvGraphicFramePr/>
          <p:nvPr>
            <p:extLst>
              <p:ext uri="{D42A27DB-BD31-4B8C-83A1-F6EECF244321}">
                <p14:modId xmlns:p14="http://schemas.microsoft.com/office/powerpoint/2010/main" val="2742502689"/>
              </p:ext>
            </p:extLst>
          </p:nvPr>
        </p:nvGraphicFramePr>
        <p:xfrm>
          <a:off x="8477250" y="2386584"/>
          <a:ext cx="3144774" cy="3511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209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302D-D3CD-488E-A9DC-9C78ED8B6201}"/>
              </a:ext>
            </a:extLst>
          </p:cNvPr>
          <p:cNvSpPr>
            <a:spLocks noGrp="1"/>
          </p:cNvSpPr>
          <p:nvPr>
            <p:ph type="title"/>
          </p:nvPr>
        </p:nvSpPr>
        <p:spPr>
          <a:xfrm>
            <a:off x="8458200" y="607392"/>
            <a:ext cx="3161963" cy="1394663"/>
          </a:xfrm>
        </p:spPr>
        <p:txBody>
          <a:bodyPr>
            <a:normAutofit fontScale="90000"/>
          </a:bodyPr>
          <a:lstStyle/>
          <a:p>
            <a:r>
              <a:rPr lang="en-US" dirty="0"/>
              <a:t>Getting Vehicle’s Owner Information</a:t>
            </a:r>
          </a:p>
        </p:txBody>
      </p:sp>
      <p:graphicFrame>
        <p:nvGraphicFramePr>
          <p:cNvPr id="5" name="Diagram 4">
            <a:extLst>
              <a:ext uri="{FF2B5EF4-FFF2-40B4-BE49-F238E27FC236}">
                <a16:creationId xmlns:a16="http://schemas.microsoft.com/office/drawing/2014/main" id="{15790A77-8993-4EFE-B01A-5B01445223B7}"/>
              </a:ext>
            </a:extLst>
          </p:cNvPr>
          <p:cNvGraphicFramePr/>
          <p:nvPr/>
        </p:nvGraphicFramePr>
        <p:xfrm>
          <a:off x="8458200" y="2336800"/>
          <a:ext cx="3161963"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FBF9B075-9E26-4B57-880B-9FD53E43644B}"/>
              </a:ext>
            </a:extLst>
          </p:cNvPr>
          <p:cNvSpPr/>
          <p:nvPr/>
        </p:nvSpPr>
        <p:spPr>
          <a:xfrm>
            <a:off x="2396691" y="306083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4C6189E6-BBC4-4E5F-AEAD-DBC84A436F28}"/>
              </a:ext>
            </a:extLst>
          </p:cNvPr>
          <p:cNvPicPr>
            <a:picLocks noGrp="1" noChangeAspect="1"/>
          </p:cNvPicPr>
          <p:nvPr>
            <p:ph idx="1"/>
          </p:nvPr>
        </p:nvPicPr>
        <p:blipFill>
          <a:blip r:embed="rId7"/>
          <a:stretch>
            <a:fillRect/>
          </a:stretch>
        </p:blipFill>
        <p:spPr>
          <a:xfrm>
            <a:off x="145622" y="3445461"/>
            <a:ext cx="7757433" cy="2498139"/>
          </a:xfrm>
        </p:spPr>
      </p:pic>
      <p:pic>
        <p:nvPicPr>
          <p:cNvPr id="14" name="Picture 13">
            <a:extLst>
              <a:ext uri="{FF2B5EF4-FFF2-40B4-BE49-F238E27FC236}">
                <a16:creationId xmlns:a16="http://schemas.microsoft.com/office/drawing/2014/main" id="{303D0944-44DC-482E-8720-A3D4558A8515}"/>
              </a:ext>
            </a:extLst>
          </p:cNvPr>
          <p:cNvPicPr>
            <a:picLocks noChangeAspect="1"/>
          </p:cNvPicPr>
          <p:nvPr/>
        </p:nvPicPr>
        <p:blipFill>
          <a:blip r:embed="rId8"/>
          <a:stretch>
            <a:fillRect/>
          </a:stretch>
        </p:blipFill>
        <p:spPr>
          <a:xfrm>
            <a:off x="145622" y="791474"/>
            <a:ext cx="7852971" cy="2292219"/>
          </a:xfrm>
          <a:prstGeom prst="rect">
            <a:avLst/>
          </a:prstGeom>
        </p:spPr>
      </p:pic>
    </p:spTree>
    <p:extLst>
      <p:ext uri="{BB962C8B-B14F-4D97-AF65-F5344CB8AC3E}">
        <p14:creationId xmlns:p14="http://schemas.microsoft.com/office/powerpoint/2010/main" val="175734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19B4-E3C8-4BA0-AD85-1EA41D10DDDA}"/>
              </a:ext>
            </a:extLst>
          </p:cNvPr>
          <p:cNvSpPr>
            <a:spLocks noGrp="1"/>
          </p:cNvSpPr>
          <p:nvPr>
            <p:ph type="title"/>
          </p:nvPr>
        </p:nvSpPr>
        <p:spPr/>
        <p:txBody>
          <a:bodyPr/>
          <a:lstStyle/>
          <a:p>
            <a:r>
              <a:rPr lang="en-US" dirty="0"/>
              <a:t>USE CASES</a:t>
            </a:r>
          </a:p>
        </p:txBody>
      </p:sp>
      <p:graphicFrame>
        <p:nvGraphicFramePr>
          <p:cNvPr id="5" name="Content Placeholder 4">
            <a:extLst>
              <a:ext uri="{FF2B5EF4-FFF2-40B4-BE49-F238E27FC236}">
                <a16:creationId xmlns:a16="http://schemas.microsoft.com/office/drawing/2014/main" id="{38FEAFD4-EA08-4AA1-8322-297AF3EC206D}"/>
              </a:ext>
            </a:extLst>
          </p:cNvPr>
          <p:cNvGraphicFramePr>
            <a:graphicFrameLocks noGrp="1"/>
          </p:cNvGraphicFramePr>
          <p:nvPr>
            <p:ph idx="1"/>
            <p:extLst>
              <p:ext uri="{D42A27DB-BD31-4B8C-83A1-F6EECF244321}">
                <p14:modId xmlns:p14="http://schemas.microsoft.com/office/powerpoint/2010/main" val="388309165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54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68C62740-4E83-4EA5-B935-896DC4586214}"/>
              </a:ext>
            </a:extLst>
          </p:cNvPr>
          <p:cNvPicPr>
            <a:picLocks noChangeAspect="1"/>
          </p:cNvPicPr>
          <p:nvPr/>
        </p:nvPicPr>
        <p:blipFill rotWithShape="1">
          <a:blip r:embed="rId2"/>
          <a:srcRect l="14727" r="4786" b="2"/>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594A8AAF-97ED-45EB-89B3-EDBD93584841}"/>
              </a:ext>
            </a:extLst>
          </p:cNvPr>
          <p:cNvSpPr>
            <a:spLocks noGrp="1"/>
          </p:cNvSpPr>
          <p:nvPr>
            <p:ph type="title"/>
          </p:nvPr>
        </p:nvSpPr>
        <p:spPr>
          <a:xfrm>
            <a:off x="8477250" y="603504"/>
            <a:ext cx="3144774" cy="1123696"/>
          </a:xfrm>
        </p:spPr>
        <p:txBody>
          <a:bodyPr anchor="b">
            <a:normAutofit/>
          </a:bodyPr>
          <a:lstStyle/>
          <a:p>
            <a:r>
              <a:rPr lang="en-US" dirty="0"/>
              <a:t>REFERENCES</a:t>
            </a:r>
          </a:p>
        </p:txBody>
      </p:sp>
      <p:sp>
        <p:nvSpPr>
          <p:cNvPr id="3" name="Content Placeholder 2">
            <a:extLst>
              <a:ext uri="{FF2B5EF4-FFF2-40B4-BE49-F238E27FC236}">
                <a16:creationId xmlns:a16="http://schemas.microsoft.com/office/drawing/2014/main" id="{6062D323-CCB9-4361-AEF5-2D297C560D6F}"/>
              </a:ext>
            </a:extLst>
          </p:cNvPr>
          <p:cNvSpPr>
            <a:spLocks noGrp="1"/>
          </p:cNvSpPr>
          <p:nvPr>
            <p:ph type="body" sz="half" idx="2"/>
          </p:nvPr>
        </p:nvSpPr>
        <p:spPr>
          <a:xfrm>
            <a:off x="8477250" y="2386584"/>
            <a:ext cx="3144774" cy="3511296"/>
          </a:xfrm>
        </p:spPr>
        <p:txBody>
          <a:bodyPr>
            <a:normAutofit lnSpcReduction="10000"/>
          </a:bodyPr>
          <a:lstStyle/>
          <a:p>
            <a:pPr marL="285750" indent="-285750">
              <a:lnSpc>
                <a:spcPct val="100000"/>
              </a:lnSpc>
              <a:buFont typeface="Arial" panose="020B0604020202020204" pitchFamily="34" charset="0"/>
              <a:buChar char="•"/>
            </a:pPr>
            <a:r>
              <a:rPr lang="en-US" sz="1500" dirty="0">
                <a:solidFill>
                  <a:srgbClr val="7030A0"/>
                </a:solidFill>
                <a:hlinkClick r:id="rId3">
                  <a:extLst>
                    <a:ext uri="{A12FA001-AC4F-418D-AE19-62706E023703}">
                      <ahyp:hlinkClr xmlns:ahyp="http://schemas.microsoft.com/office/drawing/2018/hyperlinkcolor" val="tx"/>
                    </a:ext>
                  </a:extLst>
                </a:hlinkClick>
              </a:rPr>
              <a:t>https://medium.com/programming-fever/license-plate-recognition-using-opencv-python-7611f85cdd6c</a:t>
            </a:r>
            <a:endParaRPr lang="en-US" sz="1500" dirty="0">
              <a:solidFill>
                <a:srgbClr val="7030A0"/>
              </a:solidFill>
            </a:endParaRPr>
          </a:p>
          <a:p>
            <a:pPr marL="285750" indent="-285750">
              <a:lnSpc>
                <a:spcPct val="100000"/>
              </a:lnSpc>
              <a:buFont typeface="Arial" panose="020B0604020202020204" pitchFamily="34" charset="0"/>
              <a:buChar char="•"/>
            </a:pPr>
            <a:endParaRPr lang="en-US" sz="1500" dirty="0">
              <a:solidFill>
                <a:srgbClr val="7030A0"/>
              </a:solidFill>
            </a:endParaRPr>
          </a:p>
          <a:p>
            <a:pPr marL="285750" indent="-285750">
              <a:lnSpc>
                <a:spcPct val="100000"/>
              </a:lnSpc>
              <a:buFont typeface="Arial" panose="020B0604020202020204" pitchFamily="34" charset="0"/>
              <a:buChar char="•"/>
            </a:pPr>
            <a:r>
              <a:rPr lang="en-US" sz="1500" dirty="0">
                <a:solidFill>
                  <a:srgbClr val="7030A0"/>
                </a:solidFill>
                <a:hlinkClick r:id="rId4">
                  <a:extLst>
                    <a:ext uri="{A12FA001-AC4F-418D-AE19-62706E023703}">
                      <ahyp:hlinkClr xmlns:ahyp="http://schemas.microsoft.com/office/drawing/2018/hyperlinkcolor" val="tx"/>
                    </a:ext>
                  </a:extLst>
                </a:hlinkClick>
              </a:rPr>
              <a:t>https://www.researchgate.net/publication/332324949_Robust_License_Plate_Recognition_using_Neural_Networks_Trained_on_Synthetic_Images</a:t>
            </a:r>
            <a:endParaRPr lang="en-US" sz="1500" dirty="0">
              <a:solidFill>
                <a:srgbClr val="7030A0"/>
              </a:solidFill>
            </a:endParaRPr>
          </a:p>
          <a:p>
            <a:pPr marL="285750" indent="-285750">
              <a:lnSpc>
                <a:spcPct val="100000"/>
              </a:lnSpc>
              <a:buFont typeface="Arial" panose="020B0604020202020204" pitchFamily="34" charset="0"/>
              <a:buChar char="•"/>
            </a:pPr>
            <a:endParaRPr lang="en-US" sz="1500" dirty="0">
              <a:solidFill>
                <a:srgbClr val="7030A0"/>
              </a:solidFill>
            </a:endParaRPr>
          </a:p>
          <a:p>
            <a:pPr marL="285750" indent="-285750">
              <a:lnSpc>
                <a:spcPct val="100000"/>
              </a:lnSpc>
              <a:buFont typeface="Arial" panose="020B0604020202020204" pitchFamily="34" charset="0"/>
              <a:buChar char="•"/>
            </a:pPr>
            <a:r>
              <a:rPr lang="en-US" sz="1500" dirty="0">
                <a:solidFill>
                  <a:srgbClr val="7030A0"/>
                </a:solidFill>
                <a:hlinkClick r:id="rId5">
                  <a:extLst>
                    <a:ext uri="{A12FA001-AC4F-418D-AE19-62706E023703}">
                      <ahyp:hlinkClr xmlns:ahyp="http://schemas.microsoft.com/office/drawing/2018/hyperlinkcolor" val="tx"/>
                    </a:ext>
                  </a:extLst>
                </a:hlinkClick>
              </a:rPr>
              <a:t>https://arxiv.org/ftp/arxiv/papers/1912/1912.02441.pdf</a:t>
            </a:r>
            <a:endParaRPr lang="en-US" sz="1500" dirty="0">
              <a:solidFill>
                <a:srgbClr val="7030A0"/>
              </a:solidFill>
            </a:endParaRPr>
          </a:p>
          <a:p>
            <a:pPr>
              <a:lnSpc>
                <a:spcPct val="100000"/>
              </a:lnSpc>
            </a:pPr>
            <a:endParaRPr lang="en-US" sz="1500" dirty="0"/>
          </a:p>
        </p:txBody>
      </p:sp>
    </p:spTree>
    <p:extLst>
      <p:ext uri="{BB962C8B-B14F-4D97-AF65-F5344CB8AC3E}">
        <p14:creationId xmlns:p14="http://schemas.microsoft.com/office/powerpoint/2010/main" val="316763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F121-A1D3-48AE-B47F-274FDDD52DEB}"/>
              </a:ext>
            </a:extLst>
          </p:cNvPr>
          <p:cNvSpPr>
            <a:spLocks noGrp="1"/>
          </p:cNvSpPr>
          <p:nvPr>
            <p:ph type="ctrTitle"/>
          </p:nvPr>
        </p:nvSpPr>
        <p:spPr>
          <a:xfrm>
            <a:off x="1629103" y="2244830"/>
            <a:ext cx="8933796" cy="2437232"/>
          </a:xfrm>
        </p:spPr>
        <p:txBody>
          <a:bodyPr anchor="ctr">
            <a:normAutofit/>
          </a:bodyPr>
          <a:lstStyle/>
          <a:p>
            <a:r>
              <a:rPr lang="en-US" dirty="0"/>
              <a:t>THANK YOU</a:t>
            </a:r>
          </a:p>
        </p:txBody>
      </p:sp>
    </p:spTree>
    <p:extLst>
      <p:ext uri="{BB962C8B-B14F-4D97-AF65-F5344CB8AC3E}">
        <p14:creationId xmlns:p14="http://schemas.microsoft.com/office/powerpoint/2010/main" val="381869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D2CC-1DD8-4956-A909-667B280140CB}"/>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5867E406-156A-4D1E-BA9B-8174B2F2F7BA}"/>
              </a:ext>
            </a:extLst>
          </p:cNvPr>
          <p:cNvSpPr>
            <a:spLocks noGrp="1"/>
          </p:cNvSpPr>
          <p:nvPr>
            <p:ph idx="1"/>
          </p:nvPr>
        </p:nvSpPr>
        <p:spPr/>
        <p:txBody>
          <a:bodyPr>
            <a:normAutofit lnSpcReduction="10000"/>
          </a:bodyPr>
          <a:lstStyle/>
          <a:p>
            <a:r>
              <a:rPr lang="en-US" sz="2400" dirty="0"/>
              <a:t>In most regions of the world, traffic rule violations have been identified as a major cause of road accidents, with the majority occurring in developing countries.</a:t>
            </a:r>
          </a:p>
          <a:p>
            <a:r>
              <a:rPr lang="en-US" sz="2400" dirty="0"/>
              <a:t>As a result, a system must be developed to aid law enforcement agencies in enforcing strict rules in order to improve road safety and prevent accidents.</a:t>
            </a:r>
          </a:p>
          <a:p>
            <a:r>
              <a:rPr lang="en-US" sz="2400" dirty="0"/>
              <a:t>This project employs a Vehicle Plate Number Recognition (VPNR) system, which is a real-time embedded system that recognizes license plate numbers automatically.</a:t>
            </a:r>
          </a:p>
          <a:p>
            <a:pPr marL="0" indent="0">
              <a:buNone/>
            </a:pPr>
            <a:endParaRPr lang="en-US" dirty="0"/>
          </a:p>
        </p:txBody>
      </p:sp>
    </p:spTree>
    <p:extLst>
      <p:ext uri="{BB962C8B-B14F-4D97-AF65-F5344CB8AC3E}">
        <p14:creationId xmlns:p14="http://schemas.microsoft.com/office/powerpoint/2010/main" val="345828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405C-6F10-480C-A9F1-8D63531B8B43}"/>
              </a:ext>
            </a:extLst>
          </p:cNvPr>
          <p:cNvSpPr>
            <a:spLocks noGrp="1"/>
          </p:cNvSpPr>
          <p:nvPr>
            <p:ph type="title"/>
          </p:nvPr>
        </p:nvSpPr>
        <p:spPr/>
        <p:txBody>
          <a:bodyPr/>
          <a:lstStyle/>
          <a:p>
            <a:r>
              <a:rPr lang="en-US" dirty="0"/>
              <a:t>MAIN OBJECTIVE</a:t>
            </a:r>
          </a:p>
        </p:txBody>
      </p:sp>
      <p:sp>
        <p:nvSpPr>
          <p:cNvPr id="3" name="Content Placeholder 2">
            <a:extLst>
              <a:ext uri="{FF2B5EF4-FFF2-40B4-BE49-F238E27FC236}">
                <a16:creationId xmlns:a16="http://schemas.microsoft.com/office/drawing/2014/main" id="{D06F365B-0989-48F0-B0A7-06094B65A647}"/>
              </a:ext>
            </a:extLst>
          </p:cNvPr>
          <p:cNvSpPr>
            <a:spLocks noGrp="1"/>
          </p:cNvSpPr>
          <p:nvPr>
            <p:ph idx="1"/>
          </p:nvPr>
        </p:nvSpPr>
        <p:spPr/>
        <p:txBody>
          <a:bodyPr>
            <a:normAutofit/>
          </a:bodyPr>
          <a:lstStyle/>
          <a:p>
            <a:r>
              <a:rPr lang="en-US" sz="2400" dirty="0"/>
              <a:t>The main aim of the system is to use image processing to identify vehicles violating traffic by their plate numbers.</a:t>
            </a:r>
          </a:p>
          <a:p>
            <a:r>
              <a:rPr lang="en-US" sz="2400" dirty="0"/>
              <a:t>The acquired image is processed to retrieve the image's numbers. The numbers on the captured image were viewed via an IP address on a web page.</a:t>
            </a:r>
          </a:p>
          <a:p>
            <a:r>
              <a:rPr lang="en-US" sz="2400" dirty="0"/>
              <a:t> If deployed, the system can be utilized to improve road safety and traffic control in upcoming smart cities. It will also be used to impose appropriate penalties for those who break traffic laws.</a:t>
            </a:r>
          </a:p>
        </p:txBody>
      </p:sp>
    </p:spTree>
    <p:extLst>
      <p:ext uri="{BB962C8B-B14F-4D97-AF65-F5344CB8AC3E}">
        <p14:creationId xmlns:p14="http://schemas.microsoft.com/office/powerpoint/2010/main" val="321711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29FD-2A3B-4610-B80C-A2F90074AD21}"/>
              </a:ext>
            </a:extLst>
          </p:cNvPr>
          <p:cNvSpPr>
            <a:spLocks noGrp="1"/>
          </p:cNvSpPr>
          <p:nvPr>
            <p:ph type="title"/>
          </p:nvPr>
        </p:nvSpPr>
        <p:spPr/>
        <p:txBody>
          <a:bodyPr/>
          <a:lstStyle/>
          <a:p>
            <a:r>
              <a:rPr lang="en-US" dirty="0"/>
              <a:t>TASK DESCRIPTION</a:t>
            </a:r>
          </a:p>
        </p:txBody>
      </p:sp>
      <p:sp>
        <p:nvSpPr>
          <p:cNvPr id="3" name="Content Placeholder 2">
            <a:extLst>
              <a:ext uri="{FF2B5EF4-FFF2-40B4-BE49-F238E27FC236}">
                <a16:creationId xmlns:a16="http://schemas.microsoft.com/office/drawing/2014/main" id="{BD2BFE01-84D4-42E2-8D42-AD3318AD5217}"/>
              </a:ext>
            </a:extLst>
          </p:cNvPr>
          <p:cNvSpPr>
            <a:spLocks noGrp="1"/>
          </p:cNvSpPr>
          <p:nvPr>
            <p:ph idx="1"/>
          </p:nvPr>
        </p:nvSpPr>
        <p:spPr/>
        <p:txBody>
          <a:bodyPr>
            <a:normAutofit/>
          </a:bodyPr>
          <a:lstStyle/>
          <a:p>
            <a:r>
              <a:rPr lang="en-US" sz="2400" dirty="0"/>
              <a:t>As part of this project, we intend to create an application with a trained deep learning CNN model using the RTO API. </a:t>
            </a:r>
          </a:p>
          <a:p>
            <a:r>
              <a:rPr lang="en-US" sz="2400" dirty="0"/>
              <a:t>We create a model that can recognize characters on the car's license plate from an image. </a:t>
            </a:r>
          </a:p>
          <a:p>
            <a:r>
              <a:rPr lang="en-US" sz="2400" dirty="0"/>
              <a:t>We then extract the characters and numbers from it, after which we use RTO APIs to get the owner's information. </a:t>
            </a:r>
          </a:p>
          <a:p>
            <a:r>
              <a:rPr lang="en-US" sz="2400" dirty="0"/>
              <a:t>Finally, we develop a Flask Web application to display all this information.</a:t>
            </a:r>
          </a:p>
        </p:txBody>
      </p:sp>
    </p:spTree>
    <p:extLst>
      <p:ext uri="{BB962C8B-B14F-4D97-AF65-F5344CB8AC3E}">
        <p14:creationId xmlns:p14="http://schemas.microsoft.com/office/powerpoint/2010/main" val="269913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1E5A-05A2-409B-9EE0-2AED6DBB3BA3}"/>
              </a:ext>
            </a:extLst>
          </p:cNvPr>
          <p:cNvSpPr>
            <a:spLocks noGrp="1"/>
          </p:cNvSpPr>
          <p:nvPr>
            <p:ph type="title"/>
          </p:nvPr>
        </p:nvSpPr>
        <p:spPr>
          <a:xfrm>
            <a:off x="8458200" y="607392"/>
            <a:ext cx="3161963" cy="1645920"/>
          </a:xfrm>
        </p:spPr>
        <p:txBody>
          <a:bodyPr anchor="b">
            <a:normAutofit/>
          </a:bodyPr>
          <a:lstStyle/>
          <a:p>
            <a:r>
              <a:rPr lang="en-US" b="0" i="0">
                <a:effectLst/>
              </a:rPr>
              <a:t>Cascade Classifier </a:t>
            </a:r>
            <a:endParaRPr lang="en-US" dirty="0"/>
          </a:p>
        </p:txBody>
      </p:sp>
      <p:pic>
        <p:nvPicPr>
          <p:cNvPr id="6" name="Content Placeholder 5">
            <a:extLst>
              <a:ext uri="{FF2B5EF4-FFF2-40B4-BE49-F238E27FC236}">
                <a16:creationId xmlns:a16="http://schemas.microsoft.com/office/drawing/2014/main" id="{3D62A29C-7D88-416B-B82F-F029CCC6779C}"/>
              </a:ext>
            </a:extLst>
          </p:cNvPr>
          <p:cNvPicPr>
            <a:picLocks noGrp="1" noChangeAspect="1"/>
          </p:cNvPicPr>
          <p:nvPr>
            <p:ph idx="1"/>
          </p:nvPr>
        </p:nvPicPr>
        <p:blipFill>
          <a:blip r:embed="rId2"/>
          <a:stretch>
            <a:fillRect/>
          </a:stretch>
        </p:blipFill>
        <p:spPr>
          <a:xfrm>
            <a:off x="714676" y="1625600"/>
            <a:ext cx="6858000" cy="3606800"/>
          </a:xfrm>
          <a:noFill/>
        </p:spPr>
      </p:pic>
      <p:graphicFrame>
        <p:nvGraphicFramePr>
          <p:cNvPr id="7" name="Diagram 6">
            <a:extLst>
              <a:ext uri="{FF2B5EF4-FFF2-40B4-BE49-F238E27FC236}">
                <a16:creationId xmlns:a16="http://schemas.microsoft.com/office/drawing/2014/main" id="{5C790138-152F-4149-8F2D-39C3169E6CC5}"/>
              </a:ext>
            </a:extLst>
          </p:cNvPr>
          <p:cNvGraphicFramePr/>
          <p:nvPr>
            <p:extLst>
              <p:ext uri="{D42A27DB-BD31-4B8C-83A1-F6EECF244321}">
                <p14:modId xmlns:p14="http://schemas.microsoft.com/office/powerpoint/2010/main" val="2028336695"/>
              </p:ext>
            </p:extLst>
          </p:nvPr>
        </p:nvGraphicFramePr>
        <p:xfrm>
          <a:off x="8458200" y="2336800"/>
          <a:ext cx="3161963"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05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1CFA-8189-459D-8BEF-4D07827D8CF3}"/>
              </a:ext>
            </a:extLst>
          </p:cNvPr>
          <p:cNvSpPr>
            <a:spLocks noGrp="1"/>
          </p:cNvSpPr>
          <p:nvPr>
            <p:ph type="title"/>
          </p:nvPr>
        </p:nvSpPr>
        <p:spPr>
          <a:xfrm>
            <a:off x="8458200" y="607392"/>
            <a:ext cx="3161963" cy="1125155"/>
          </a:xfrm>
        </p:spPr>
        <p:txBody>
          <a:bodyPr/>
          <a:lstStyle/>
          <a:p>
            <a:r>
              <a:rPr lang="en-US" dirty="0"/>
              <a:t>Displaying the Image</a:t>
            </a:r>
          </a:p>
        </p:txBody>
      </p:sp>
      <p:pic>
        <p:nvPicPr>
          <p:cNvPr id="6" name="Content Placeholder 5">
            <a:extLst>
              <a:ext uri="{FF2B5EF4-FFF2-40B4-BE49-F238E27FC236}">
                <a16:creationId xmlns:a16="http://schemas.microsoft.com/office/drawing/2014/main" id="{8C3547F8-5E20-46A4-8C86-3E5DC41076E5}"/>
              </a:ext>
            </a:extLst>
          </p:cNvPr>
          <p:cNvPicPr>
            <a:picLocks noGrp="1" noChangeAspect="1"/>
          </p:cNvPicPr>
          <p:nvPr>
            <p:ph idx="1"/>
          </p:nvPr>
        </p:nvPicPr>
        <p:blipFill>
          <a:blip r:embed="rId2"/>
          <a:stretch>
            <a:fillRect/>
          </a:stretch>
        </p:blipFill>
        <p:spPr>
          <a:xfrm>
            <a:off x="1360711" y="1249727"/>
            <a:ext cx="4908009" cy="4693873"/>
          </a:xfrm>
        </p:spPr>
      </p:pic>
      <p:graphicFrame>
        <p:nvGraphicFramePr>
          <p:cNvPr id="7" name="Diagram 6">
            <a:extLst>
              <a:ext uri="{FF2B5EF4-FFF2-40B4-BE49-F238E27FC236}">
                <a16:creationId xmlns:a16="http://schemas.microsoft.com/office/drawing/2014/main" id="{52773078-9CA1-4296-806B-4C1D3C4776D3}"/>
              </a:ext>
            </a:extLst>
          </p:cNvPr>
          <p:cNvGraphicFramePr/>
          <p:nvPr>
            <p:extLst>
              <p:ext uri="{D42A27DB-BD31-4B8C-83A1-F6EECF244321}">
                <p14:modId xmlns:p14="http://schemas.microsoft.com/office/powerpoint/2010/main" val="2481559830"/>
              </p:ext>
            </p:extLst>
          </p:nvPr>
        </p:nvGraphicFramePr>
        <p:xfrm>
          <a:off x="8458200" y="2059806"/>
          <a:ext cx="3161963" cy="419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52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FB74-EEC7-4E7D-A4D2-BDC42741951B}"/>
              </a:ext>
            </a:extLst>
          </p:cNvPr>
          <p:cNvSpPr>
            <a:spLocks noGrp="1"/>
          </p:cNvSpPr>
          <p:nvPr>
            <p:ph type="title"/>
          </p:nvPr>
        </p:nvSpPr>
        <p:spPr>
          <a:xfrm>
            <a:off x="8458200" y="607392"/>
            <a:ext cx="3161963" cy="1336911"/>
          </a:xfrm>
        </p:spPr>
        <p:txBody>
          <a:bodyPr/>
          <a:lstStyle/>
          <a:p>
            <a:r>
              <a:rPr lang="en-US" dirty="0"/>
              <a:t>Preprocessing Image</a:t>
            </a:r>
          </a:p>
        </p:txBody>
      </p:sp>
      <p:pic>
        <p:nvPicPr>
          <p:cNvPr id="6" name="Content Placeholder 5">
            <a:extLst>
              <a:ext uri="{FF2B5EF4-FFF2-40B4-BE49-F238E27FC236}">
                <a16:creationId xmlns:a16="http://schemas.microsoft.com/office/drawing/2014/main" id="{7CE8841C-1EB1-4F7E-8D83-44C78E894D97}"/>
              </a:ext>
            </a:extLst>
          </p:cNvPr>
          <p:cNvPicPr>
            <a:picLocks noGrp="1" noChangeAspect="1"/>
          </p:cNvPicPr>
          <p:nvPr>
            <p:ph idx="1"/>
          </p:nvPr>
        </p:nvPicPr>
        <p:blipFill>
          <a:blip r:embed="rId2"/>
          <a:stretch>
            <a:fillRect/>
          </a:stretch>
        </p:blipFill>
        <p:spPr>
          <a:xfrm>
            <a:off x="1434163" y="990511"/>
            <a:ext cx="5293895" cy="1585049"/>
          </a:xfrm>
        </p:spPr>
      </p:pic>
      <p:graphicFrame>
        <p:nvGraphicFramePr>
          <p:cNvPr id="12" name="Diagram 11">
            <a:extLst>
              <a:ext uri="{FF2B5EF4-FFF2-40B4-BE49-F238E27FC236}">
                <a16:creationId xmlns:a16="http://schemas.microsoft.com/office/drawing/2014/main" id="{7E453CFE-43D8-4790-8144-BE76E566EC7E}"/>
              </a:ext>
            </a:extLst>
          </p:cNvPr>
          <p:cNvGraphicFramePr/>
          <p:nvPr/>
        </p:nvGraphicFramePr>
        <p:xfrm>
          <a:off x="8458200" y="2336800"/>
          <a:ext cx="3161963"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F75A3FD9-6C82-470A-B547-24FC0B62F72E}"/>
              </a:ext>
            </a:extLst>
          </p:cNvPr>
          <p:cNvPicPr>
            <a:picLocks noChangeAspect="1"/>
          </p:cNvPicPr>
          <p:nvPr/>
        </p:nvPicPr>
        <p:blipFill>
          <a:blip r:embed="rId8"/>
          <a:stretch>
            <a:fillRect/>
          </a:stretch>
        </p:blipFill>
        <p:spPr>
          <a:xfrm>
            <a:off x="1434164" y="3769093"/>
            <a:ext cx="5438274" cy="1726932"/>
          </a:xfrm>
          <a:prstGeom prst="rect">
            <a:avLst/>
          </a:prstGeom>
        </p:spPr>
      </p:pic>
      <p:sp>
        <p:nvSpPr>
          <p:cNvPr id="11" name="Arrow: Down 10">
            <a:extLst>
              <a:ext uri="{FF2B5EF4-FFF2-40B4-BE49-F238E27FC236}">
                <a16:creationId xmlns:a16="http://schemas.microsoft.com/office/drawing/2014/main" id="{C273070B-8BA0-428D-AFBB-7AAE4F755260}"/>
              </a:ext>
            </a:extLst>
          </p:cNvPr>
          <p:cNvSpPr/>
          <p:nvPr/>
        </p:nvSpPr>
        <p:spPr>
          <a:xfrm>
            <a:off x="3801979" y="2781701"/>
            <a:ext cx="279133" cy="987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31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BC20-D95B-4F10-98D0-7BF82D7FB2D9}"/>
              </a:ext>
            </a:extLst>
          </p:cNvPr>
          <p:cNvSpPr>
            <a:spLocks noGrp="1"/>
          </p:cNvSpPr>
          <p:nvPr>
            <p:ph type="title"/>
          </p:nvPr>
        </p:nvSpPr>
        <p:spPr>
          <a:xfrm>
            <a:off x="8458200" y="607392"/>
            <a:ext cx="3161963" cy="1028903"/>
          </a:xfrm>
        </p:spPr>
        <p:txBody>
          <a:bodyPr>
            <a:normAutofit fontScale="90000"/>
          </a:bodyPr>
          <a:lstStyle/>
          <a:p>
            <a:r>
              <a:rPr lang="en-US" dirty="0"/>
              <a:t>Image Segmentation</a:t>
            </a:r>
          </a:p>
        </p:txBody>
      </p:sp>
      <p:pic>
        <p:nvPicPr>
          <p:cNvPr id="8" name="Content Placeholder 7">
            <a:extLst>
              <a:ext uri="{FF2B5EF4-FFF2-40B4-BE49-F238E27FC236}">
                <a16:creationId xmlns:a16="http://schemas.microsoft.com/office/drawing/2014/main" id="{0FB6C70F-CCF0-4162-B52F-6C669B6A1453}"/>
              </a:ext>
            </a:extLst>
          </p:cNvPr>
          <p:cNvPicPr>
            <a:picLocks noGrp="1" noChangeAspect="1"/>
          </p:cNvPicPr>
          <p:nvPr>
            <p:ph idx="1"/>
          </p:nvPr>
        </p:nvPicPr>
        <p:blipFill>
          <a:blip r:embed="rId2"/>
          <a:stretch>
            <a:fillRect/>
          </a:stretch>
        </p:blipFill>
        <p:spPr>
          <a:xfrm>
            <a:off x="1293409" y="798897"/>
            <a:ext cx="5267782" cy="3100947"/>
          </a:xfrm>
        </p:spPr>
      </p:pic>
      <p:graphicFrame>
        <p:nvGraphicFramePr>
          <p:cNvPr id="5" name="Diagram 4">
            <a:extLst>
              <a:ext uri="{FF2B5EF4-FFF2-40B4-BE49-F238E27FC236}">
                <a16:creationId xmlns:a16="http://schemas.microsoft.com/office/drawing/2014/main" id="{E749D6D2-0914-4325-AD3C-CB90AEE1DF14}"/>
              </a:ext>
            </a:extLst>
          </p:cNvPr>
          <p:cNvGraphicFramePr/>
          <p:nvPr>
            <p:extLst>
              <p:ext uri="{D42A27DB-BD31-4B8C-83A1-F6EECF244321}">
                <p14:modId xmlns:p14="http://schemas.microsoft.com/office/powerpoint/2010/main" val="3178716340"/>
              </p:ext>
            </p:extLst>
          </p:nvPr>
        </p:nvGraphicFramePr>
        <p:xfrm>
          <a:off x="8458200" y="1819176"/>
          <a:ext cx="3161963" cy="4543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207C3E93-A48A-427F-8783-EE642B7FAA19}"/>
              </a:ext>
            </a:extLst>
          </p:cNvPr>
          <p:cNvPicPr>
            <a:picLocks noChangeAspect="1"/>
          </p:cNvPicPr>
          <p:nvPr/>
        </p:nvPicPr>
        <p:blipFill>
          <a:blip r:embed="rId8"/>
          <a:stretch>
            <a:fillRect/>
          </a:stretch>
        </p:blipFill>
        <p:spPr>
          <a:xfrm>
            <a:off x="1566293" y="4580982"/>
            <a:ext cx="4920289" cy="953545"/>
          </a:xfrm>
          <a:prstGeom prst="rect">
            <a:avLst/>
          </a:prstGeom>
        </p:spPr>
      </p:pic>
    </p:spTree>
    <p:extLst>
      <p:ext uri="{BB962C8B-B14F-4D97-AF65-F5344CB8AC3E}">
        <p14:creationId xmlns:p14="http://schemas.microsoft.com/office/powerpoint/2010/main" val="82391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C930-B2D1-4915-B67B-691B8B7A4345}"/>
              </a:ext>
            </a:extLst>
          </p:cNvPr>
          <p:cNvSpPr>
            <a:spLocks noGrp="1"/>
          </p:cNvSpPr>
          <p:nvPr>
            <p:ph type="title"/>
          </p:nvPr>
        </p:nvSpPr>
        <p:spPr>
          <a:xfrm>
            <a:off x="8458200" y="607392"/>
            <a:ext cx="3161963" cy="1182907"/>
          </a:xfrm>
        </p:spPr>
        <p:txBody>
          <a:bodyPr/>
          <a:lstStyle/>
          <a:p>
            <a:r>
              <a:rPr lang="en-US" dirty="0"/>
              <a:t>Image Augmentation</a:t>
            </a:r>
          </a:p>
        </p:txBody>
      </p:sp>
      <p:pic>
        <p:nvPicPr>
          <p:cNvPr id="6" name="Content Placeholder 5">
            <a:extLst>
              <a:ext uri="{FF2B5EF4-FFF2-40B4-BE49-F238E27FC236}">
                <a16:creationId xmlns:a16="http://schemas.microsoft.com/office/drawing/2014/main" id="{4F1ABFCE-B808-4AB1-9BF5-4C2A8E7DED8D}"/>
              </a:ext>
            </a:extLst>
          </p:cNvPr>
          <p:cNvPicPr>
            <a:picLocks noGrp="1" noChangeAspect="1"/>
          </p:cNvPicPr>
          <p:nvPr>
            <p:ph idx="1"/>
          </p:nvPr>
        </p:nvPicPr>
        <p:blipFill>
          <a:blip r:embed="rId2"/>
          <a:stretch>
            <a:fillRect/>
          </a:stretch>
        </p:blipFill>
        <p:spPr>
          <a:xfrm>
            <a:off x="571836" y="1440512"/>
            <a:ext cx="7505363" cy="4025567"/>
          </a:xfrm>
        </p:spPr>
      </p:pic>
      <p:graphicFrame>
        <p:nvGraphicFramePr>
          <p:cNvPr id="8" name="Diagram 7">
            <a:extLst>
              <a:ext uri="{FF2B5EF4-FFF2-40B4-BE49-F238E27FC236}">
                <a16:creationId xmlns:a16="http://schemas.microsoft.com/office/drawing/2014/main" id="{0E2236DF-B658-415C-8BC9-A5E622420BF8}"/>
              </a:ext>
            </a:extLst>
          </p:cNvPr>
          <p:cNvGraphicFramePr/>
          <p:nvPr>
            <p:extLst>
              <p:ext uri="{D42A27DB-BD31-4B8C-83A1-F6EECF244321}">
                <p14:modId xmlns:p14="http://schemas.microsoft.com/office/powerpoint/2010/main" val="637835162"/>
              </p:ext>
            </p:extLst>
          </p:nvPr>
        </p:nvGraphicFramePr>
        <p:xfrm>
          <a:off x="8458200" y="1918033"/>
          <a:ext cx="3161963" cy="4415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E4112E67-FD1F-44B1-AE91-9E0CBAE189DF}"/>
              </a:ext>
            </a:extLst>
          </p:cNvPr>
          <p:cNvSpPr/>
          <p:nvPr/>
        </p:nvSpPr>
        <p:spPr>
          <a:xfrm>
            <a:off x="497840" y="4998720"/>
            <a:ext cx="3566160" cy="53848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4549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{11BEA47F-B6EF-47FD-B539-43989A1B87CB}tf78438558_win32</Template>
  <TotalTime>118</TotalTime>
  <Words>674</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Garamond</vt:lpstr>
      <vt:lpstr>SavonVTI</vt:lpstr>
      <vt:lpstr>DEEP LEARNING BASED License plate RECOGNITION system</vt:lpstr>
      <vt:lpstr>INTRODUCTION</vt:lpstr>
      <vt:lpstr>MAIN OBJECTIVE</vt:lpstr>
      <vt:lpstr>TASK DESCRIPTION</vt:lpstr>
      <vt:lpstr>Cascade Classifier </vt:lpstr>
      <vt:lpstr>Displaying the Image</vt:lpstr>
      <vt:lpstr>Preprocessing Image</vt:lpstr>
      <vt:lpstr>Image Segmentation</vt:lpstr>
      <vt:lpstr>Image Augmentation</vt:lpstr>
      <vt:lpstr>Creating and Training the Model</vt:lpstr>
      <vt:lpstr>Getting Vehicle’s Owner Information</vt:lpstr>
      <vt:lpstr>USE CASES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License plate detection system</dc:title>
  <dc:creator>Amarnadha Reddy Ankireddypalli</dc:creator>
  <cp:lastModifiedBy>Amarnadha Reddy Ankireddypalli</cp:lastModifiedBy>
  <cp:revision>1</cp:revision>
  <dcterms:created xsi:type="dcterms:W3CDTF">2021-11-15T15:26:00Z</dcterms:created>
  <dcterms:modified xsi:type="dcterms:W3CDTF">2021-11-15T17:24:25Z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