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9" r:id="rId4"/>
    <p:sldId id="278" r:id="rId5"/>
    <p:sldId id="260" r:id="rId6"/>
    <p:sldId id="261" r:id="rId7"/>
    <p:sldId id="263" r:id="rId8"/>
    <p:sldId id="280" r:id="rId9"/>
    <p:sldId id="264" r:id="rId10"/>
    <p:sldId id="279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7" autoAdjust="0"/>
    <p:restoredTop sz="94660"/>
  </p:normalViewPr>
  <p:slideViewPr>
    <p:cSldViewPr>
      <p:cViewPr>
        <p:scale>
          <a:sx n="100" d="100"/>
          <a:sy n="100" d="100"/>
        </p:scale>
        <p:origin x="-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4228F-E5C9-48DB-9948-9E73DFFC22C3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9E69E-B0F9-42C6-963A-442A8E019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5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E69E-B0F9-42C6-963A-442A8E0197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8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7190978-7ED7-4ADB-9BDB-35E4BC5E92B8}" type="datetimeFigureOut">
              <a:rPr lang="ko-KR" altLang="en-US" smtClean="0"/>
              <a:t>2017-06-12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6016" y="4572000"/>
            <a:ext cx="3528392" cy="10668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rgbClr val="FFC000"/>
                </a:solidFill>
              </a:rPr>
              <a:t>2011180007 </a:t>
            </a:r>
            <a:r>
              <a:rPr lang="ko-KR" altLang="en-US" dirty="0" smtClean="0">
                <a:solidFill>
                  <a:srgbClr val="FFC000"/>
                </a:solidFill>
              </a:rPr>
              <a:t>김대현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algn="r"/>
            <a:r>
              <a:rPr lang="en-US" altLang="ko-KR" dirty="0" smtClean="0">
                <a:solidFill>
                  <a:srgbClr val="FFC000"/>
                </a:solidFill>
              </a:rPr>
              <a:t>2011180009 </a:t>
            </a:r>
            <a:r>
              <a:rPr lang="ko-KR" altLang="en-US" dirty="0" smtClean="0">
                <a:solidFill>
                  <a:srgbClr val="FFC000"/>
                </a:solidFill>
              </a:rPr>
              <a:t>김영훈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29283"/>
              </p:ext>
            </p:extLst>
          </p:nvPr>
        </p:nvGraphicFramePr>
        <p:xfrm>
          <a:off x="539552" y="4941168"/>
          <a:ext cx="24482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지도교수 서명란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67544" y="177281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>
                <a:solidFill>
                  <a:srgbClr val="FFC000"/>
                </a:solidFill>
              </a:rPr>
              <a:t>테라 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게이트</a:t>
            </a:r>
            <a:endParaRPr lang="en-US" altLang="ko-KR" sz="4000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rgbClr val="FFC000"/>
                </a:solidFill>
              </a:rPr>
              <a:t>Tera Gate</a:t>
            </a:r>
            <a:endParaRPr lang="ko-KR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519" y="158378"/>
            <a:ext cx="76200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개발일정 및 </a:t>
            </a:r>
            <a:r>
              <a:rPr lang="ko-KR" altLang="en-US" dirty="0" smtClean="0">
                <a:solidFill>
                  <a:srgbClr val="FFC000"/>
                </a:solidFill>
              </a:rPr>
              <a:t>개발현황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54396"/>
            <a:ext cx="2563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클라이언트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김영훈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67386" y="3709999"/>
            <a:ext cx="917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김대현</a:t>
            </a:r>
            <a:endParaRPr lang="ko-KR" altLang="en-US" sz="1000" dirty="0"/>
          </a:p>
        </p:txBody>
      </p:sp>
      <p:graphicFrame>
        <p:nvGraphicFramePr>
          <p:cNvPr id="2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510"/>
              </p:ext>
            </p:extLst>
          </p:nvPr>
        </p:nvGraphicFramePr>
        <p:xfrm>
          <a:off x="1112312" y="1442482"/>
          <a:ext cx="7030816" cy="228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44"/>
                <a:gridCol w="729819"/>
                <a:gridCol w="744779"/>
                <a:gridCol w="744779"/>
                <a:gridCol w="744779"/>
                <a:gridCol w="744779"/>
                <a:gridCol w="744779"/>
                <a:gridCol w="744779"/>
                <a:gridCol w="744779"/>
              </a:tblGrid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현황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프레임웍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셰이더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FBX</a:t>
                      </a:r>
                      <a:r>
                        <a:rPr lang="ko-KR" altLang="en-US" sz="800" dirty="0" smtClean="0"/>
                        <a:t>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오브젝트</a:t>
                      </a:r>
                      <a:r>
                        <a:rPr lang="en-US" altLang="ko-KR" sz="8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스킬, </a:t>
                      </a:r>
                      <a:r>
                        <a:rPr lang="en-US" altLang="ko-KR" sz="800" dirty="0" smtClean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그래픽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순서도: 대체 처리 28"/>
          <p:cNvSpPr/>
          <p:nvPr/>
        </p:nvSpPr>
        <p:spPr>
          <a:xfrm>
            <a:off x="2218062" y="1804892"/>
            <a:ext cx="3650082" cy="152398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DX</a:t>
            </a: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사용할 모듈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카메라</a:t>
            </a:r>
            <a:r>
              <a:rPr lang="en-US" altLang="ko-KR" sz="1000" dirty="0" smtClean="0"/>
              <a:t>, FBX, </a:t>
            </a:r>
            <a:r>
              <a:rPr lang="ko-KR" altLang="en-US" sz="1000" dirty="0" smtClean="0"/>
              <a:t>오브젝트 매니저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1" name="순서도: 대체 처리 30"/>
          <p:cNvSpPr/>
          <p:nvPr/>
        </p:nvSpPr>
        <p:spPr>
          <a:xfrm>
            <a:off x="4283969" y="2394540"/>
            <a:ext cx="1224135" cy="16977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직접조명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2218062" y="3283617"/>
            <a:ext cx="3650082" cy="17870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배경음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r>
              <a:rPr lang="ko-KR" altLang="en-US" sz="800" dirty="0" smtClean="0">
                <a:solidFill>
                  <a:schemeClr val="tx1"/>
                </a:solidFill>
              </a:rPr>
              <a:t>곡 </a:t>
            </a:r>
            <a:r>
              <a:rPr lang="ko-KR" altLang="en-US" sz="800" dirty="0" smtClean="0">
                <a:solidFill>
                  <a:schemeClr val="tx1"/>
                </a:solidFill>
              </a:rPr>
              <a:t>작곡</a:t>
            </a:r>
            <a:r>
              <a:rPr lang="en-US" altLang="ko-KR" sz="800" dirty="0" smtClean="0">
                <a:solidFill>
                  <a:schemeClr val="tx1"/>
                </a:solidFill>
              </a:rPr>
              <a:t>. 1</a:t>
            </a:r>
            <a:r>
              <a:rPr lang="ko-KR" altLang="en-US" sz="800" dirty="0" smtClean="0">
                <a:solidFill>
                  <a:schemeClr val="tx1"/>
                </a:solidFill>
              </a:rPr>
              <a:t>곡 샘플링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3707905" y="2670188"/>
            <a:ext cx="2160239" cy="159296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Fbx</a:t>
            </a:r>
            <a:r>
              <a:rPr lang="ko-KR" altLang="en-US" sz="900" dirty="0" smtClean="0">
                <a:solidFill>
                  <a:schemeClr val="tx1"/>
                </a:solidFill>
              </a:rPr>
              <a:t>로드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버텍스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노멀</a:t>
            </a:r>
            <a:r>
              <a:rPr lang="en-US" altLang="ko-KR" sz="900" dirty="0" smtClean="0">
                <a:solidFill>
                  <a:schemeClr val="tx1"/>
                </a:solidFill>
              </a:rPr>
              <a:t>, UV)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2946217" y="2994773"/>
            <a:ext cx="2921927" cy="14687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조작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점프</a:t>
            </a:r>
            <a:r>
              <a:rPr lang="en-US" altLang="ko-KR" sz="900" dirty="0" smtClean="0">
                <a:solidFill>
                  <a:schemeClr val="tx1"/>
                </a:solidFill>
              </a:rPr>
              <a:t>) AI(</a:t>
            </a:r>
            <a:r>
              <a:rPr lang="ko-KR" altLang="en-US" sz="900" dirty="0" smtClean="0">
                <a:solidFill>
                  <a:schemeClr val="tx1"/>
                </a:solidFill>
              </a:rPr>
              <a:t>랜덤배회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5908896" y="2692289"/>
            <a:ext cx="2234232" cy="134634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FBX</a:t>
            </a:r>
            <a:r>
              <a:rPr lang="ko-KR" altLang="en-US" sz="800" dirty="0" smtClean="0"/>
              <a:t>로드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애니메이션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7" name="순서도: 대체 처리 36"/>
          <p:cNvSpPr/>
          <p:nvPr/>
        </p:nvSpPr>
        <p:spPr>
          <a:xfrm>
            <a:off x="5918396" y="3005836"/>
            <a:ext cx="1029868" cy="147281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미니언이</a:t>
            </a:r>
            <a:r>
              <a:rPr lang="ko-KR" altLang="en-US" sz="500" dirty="0" smtClean="0"/>
              <a:t> 적 </a:t>
            </a:r>
            <a:r>
              <a:rPr lang="ko-KR" altLang="en-US" sz="500" dirty="0" err="1" smtClean="0"/>
              <a:t>발견시</a:t>
            </a:r>
            <a:r>
              <a:rPr lang="ko-KR" altLang="en-US" sz="500" dirty="0" smtClean="0"/>
              <a:t> 전투 </a:t>
            </a:r>
            <a:r>
              <a:rPr lang="en-US" altLang="ko-KR" sz="500" dirty="0" smtClean="0"/>
              <a:t>AI</a:t>
            </a:r>
            <a:endParaRPr lang="ko-KR" altLang="en-US" sz="500" dirty="0"/>
          </a:p>
        </p:txBody>
      </p:sp>
      <p:graphicFrame>
        <p:nvGraphicFramePr>
          <p:cNvPr id="3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389027"/>
              </p:ext>
            </p:extLst>
          </p:nvPr>
        </p:nvGraphicFramePr>
        <p:xfrm>
          <a:off x="1112315" y="4063695"/>
          <a:ext cx="6883497" cy="204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3"/>
                <a:gridCol w="691368"/>
                <a:gridCol w="691368"/>
                <a:gridCol w="691368"/>
                <a:gridCol w="691368"/>
                <a:gridCol w="691368"/>
                <a:gridCol w="691368"/>
                <a:gridCol w="691368"/>
                <a:gridCol w="691368"/>
              </a:tblGrid>
              <a:tr h="293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일정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</a:tr>
              <a:tr h="428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네트워크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프레임워크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289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서버동기화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289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제작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30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로그인서버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410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충돌체크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순서도: 대체 처리 38"/>
          <p:cNvSpPr/>
          <p:nvPr/>
        </p:nvSpPr>
        <p:spPr>
          <a:xfrm>
            <a:off x="2569441" y="4456420"/>
            <a:ext cx="3946775" cy="17131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4809343" y="5783085"/>
            <a:ext cx="770769" cy="161012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/>
          <p:cNvSpPr/>
          <p:nvPr/>
        </p:nvSpPr>
        <p:spPr>
          <a:xfrm>
            <a:off x="3836180" y="4850732"/>
            <a:ext cx="1835440" cy="153041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더미클라</a:t>
            </a:r>
            <a:r>
              <a:rPr lang="ko-KR" altLang="en-US" sz="800" dirty="0" smtClean="0">
                <a:solidFill>
                  <a:schemeClr val="tx1"/>
                </a:solidFill>
              </a:rPr>
              <a:t> 실험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4772920" y="5443742"/>
            <a:ext cx="807192" cy="14381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순서도: 대체 처리 42"/>
          <p:cNvSpPr/>
          <p:nvPr/>
        </p:nvSpPr>
        <p:spPr>
          <a:xfrm>
            <a:off x="4771446" y="5138873"/>
            <a:ext cx="808666" cy="14949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/>
          <p:cNvSpPr/>
          <p:nvPr/>
        </p:nvSpPr>
        <p:spPr>
          <a:xfrm>
            <a:off x="5696963" y="4860292"/>
            <a:ext cx="868023" cy="1506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적용예정</a:t>
            </a:r>
            <a:endParaRPr lang="ko-KR" altLang="en-US" sz="800" dirty="0"/>
          </a:p>
        </p:txBody>
      </p:sp>
      <p:sp>
        <p:nvSpPr>
          <p:cNvPr id="45" name="순서도: 대체 처리 44"/>
          <p:cNvSpPr/>
          <p:nvPr/>
        </p:nvSpPr>
        <p:spPr>
          <a:xfrm>
            <a:off x="5643126" y="5760961"/>
            <a:ext cx="1195670" cy="18313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충돌체크 적용예정</a:t>
            </a:r>
            <a:endParaRPr lang="ko-KR" altLang="en-US" sz="900" dirty="0"/>
          </a:p>
        </p:txBody>
      </p:sp>
      <p:sp>
        <p:nvSpPr>
          <p:cNvPr id="46" name="순서도: 대체 처리 45"/>
          <p:cNvSpPr/>
          <p:nvPr/>
        </p:nvSpPr>
        <p:spPr>
          <a:xfrm>
            <a:off x="5651338" y="5431443"/>
            <a:ext cx="868023" cy="1506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적용예정</a:t>
            </a:r>
            <a:endParaRPr lang="ko-KR" altLang="en-US" sz="800" dirty="0"/>
          </a:p>
        </p:txBody>
      </p:sp>
      <p:sp>
        <p:nvSpPr>
          <p:cNvPr id="47" name="순서도: 대체 처리 46"/>
          <p:cNvSpPr/>
          <p:nvPr/>
        </p:nvSpPr>
        <p:spPr>
          <a:xfrm>
            <a:off x="5643126" y="5138873"/>
            <a:ext cx="868023" cy="1506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적용예정</a:t>
            </a:r>
            <a:endParaRPr lang="ko-KR" altLang="en-US" sz="800" dirty="0"/>
          </a:p>
        </p:txBody>
      </p:sp>
      <p:sp>
        <p:nvSpPr>
          <p:cNvPr id="48" name="순서도: 대체 처리 47"/>
          <p:cNvSpPr/>
          <p:nvPr/>
        </p:nvSpPr>
        <p:spPr>
          <a:xfrm>
            <a:off x="5908896" y="2097974"/>
            <a:ext cx="2243260" cy="132089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FBX(</a:t>
            </a:r>
            <a:r>
              <a:rPr lang="ko-KR" altLang="en-US" sz="1000" dirty="0" smtClean="0"/>
              <a:t>애니메이션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작업 </a:t>
            </a:r>
            <a:r>
              <a:rPr lang="ko-KR" altLang="en-US" sz="1000" dirty="0"/>
              <a:t>후 구현예정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5938204" y="3295083"/>
            <a:ext cx="1442107" cy="167244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게임 내 적용예정</a:t>
            </a:r>
            <a:endParaRPr lang="ko-KR" altLang="en-US" sz="800" dirty="0"/>
          </a:p>
        </p:txBody>
      </p:sp>
      <p:sp>
        <p:nvSpPr>
          <p:cNvPr id="49" name="순서도: 대체 처리 48"/>
          <p:cNvSpPr/>
          <p:nvPr/>
        </p:nvSpPr>
        <p:spPr>
          <a:xfrm>
            <a:off x="5547737" y="2388845"/>
            <a:ext cx="601774" cy="16689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주변광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4440464" y="3503863"/>
            <a:ext cx="1427680" cy="19069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오브젝트 </a:t>
            </a:r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종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모델링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76200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목차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개요</a:t>
            </a:r>
            <a:endParaRPr lang="en-US" altLang="ko-KR" dirty="0" smtClean="0"/>
          </a:p>
          <a:p>
            <a:r>
              <a:rPr lang="ko-KR" altLang="en-US" dirty="0" smtClean="0"/>
              <a:t>게임 조작</a:t>
            </a:r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ko-KR" altLang="en-US" dirty="0" smtClean="0"/>
              <a:t>기술적 요소 및 중점연구 분야</a:t>
            </a:r>
            <a:endParaRPr lang="en-US" altLang="ko-KR" dirty="0" smtClean="0"/>
          </a:p>
          <a:p>
            <a:r>
              <a:rPr lang="ko-KR" altLang="en-US" dirty="0" smtClean="0"/>
              <a:t>문제점 및 해결방안</a:t>
            </a:r>
            <a:endParaRPr lang="en-US" altLang="ko-KR" dirty="0" smtClean="0"/>
          </a:p>
          <a:p>
            <a:r>
              <a:rPr lang="ko-KR" altLang="en-US" dirty="0" smtClean="0"/>
              <a:t>개발 현황 및 향후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3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게임 </a:t>
            </a:r>
            <a:r>
              <a:rPr lang="ko-KR" altLang="en-US" dirty="0" smtClean="0">
                <a:solidFill>
                  <a:srgbClr val="FFC000"/>
                </a:solidFill>
              </a:rPr>
              <a:t>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86896"/>
              </p:ext>
            </p:extLst>
          </p:nvPr>
        </p:nvGraphicFramePr>
        <p:xfrm>
          <a:off x="457200" y="1412864"/>
          <a:ext cx="6995120" cy="416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28"/>
                <a:gridCol w="5315392"/>
              </a:tblGrid>
              <a:tr h="536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9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Quarter View AOS</a:t>
                      </a:r>
                    </a:p>
                  </a:txBody>
                  <a:tcPr anchor="ctr"/>
                </a:tc>
              </a:tr>
              <a:tr h="408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판타지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부유대륙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536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승리조건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 smtClean="0"/>
                        <a:t>승리조건을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개만 만족시켜도 승리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상대 플레이어 </a:t>
                      </a:r>
                      <a:r>
                        <a:rPr lang="ko-KR" altLang="en-US" dirty="0" err="1" smtClean="0"/>
                        <a:t>본진게이트</a:t>
                      </a:r>
                      <a:r>
                        <a:rPr lang="ko-KR" altLang="en-US" dirty="0" smtClean="0"/>
                        <a:t> 파괴</a:t>
                      </a:r>
                      <a:endParaRPr lang="en-US" altLang="ko-KR" dirty="0" smtClean="0"/>
                    </a:p>
                    <a:p>
                      <a:pPr lvl="1" algn="l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모든 </a:t>
                      </a:r>
                      <a:r>
                        <a:rPr lang="ko-KR" altLang="en-US" dirty="0" err="1" smtClean="0"/>
                        <a:t>게이트를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점령시</a:t>
                      </a:r>
                      <a:r>
                        <a:rPr lang="ko-KR" altLang="en-US" dirty="0" smtClean="0"/>
                        <a:t> 게임 승리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6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 smtClean="0"/>
                        <a:t>200*200 1</a:t>
                      </a:r>
                      <a:r>
                        <a:rPr lang="ko-KR" altLang="en-US" dirty="0" smtClean="0"/>
                        <a:t>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68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플레이 인원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dirty="0" smtClean="0"/>
                        <a:t>1:1, 2:2, 3:3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68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 타임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68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 smtClean="0"/>
                        <a:t>플레이어 두 팀과 </a:t>
                      </a:r>
                      <a:r>
                        <a:rPr lang="en-US" altLang="ko-KR" dirty="0" smtClean="0"/>
                        <a:t>NPC</a:t>
                      </a:r>
                      <a:r>
                        <a:rPr lang="ko-KR" altLang="en-US" dirty="0" smtClean="0"/>
                        <a:t> 한 팀이 존재</a:t>
                      </a:r>
                      <a:endParaRPr lang="en-US" altLang="ko-KR" dirty="0" smtClean="0"/>
                    </a:p>
                    <a:p>
                      <a:pPr lvl="1" algn="l" latinLnBrk="1"/>
                      <a:r>
                        <a:rPr lang="ko-KR" altLang="en-US" dirty="0" smtClean="0"/>
                        <a:t>각 팀은 </a:t>
                      </a:r>
                      <a:r>
                        <a:rPr lang="ko-KR" altLang="en-US" dirty="0" err="1" smtClean="0"/>
                        <a:t>게이트를</a:t>
                      </a:r>
                      <a:r>
                        <a:rPr lang="ko-KR" altLang="en-US" dirty="0" smtClean="0"/>
                        <a:t> 점령하며 전투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1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게임 조작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348880"/>
            <a:ext cx="712470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개발 환경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2015</a:t>
            </a:r>
          </a:p>
          <a:p>
            <a:r>
              <a:rPr lang="en-US" altLang="ko-KR" dirty="0" smtClean="0"/>
              <a:t>DirectX11</a:t>
            </a:r>
          </a:p>
          <a:p>
            <a:r>
              <a:rPr lang="en-US" altLang="ko-KR" dirty="0" smtClean="0"/>
              <a:t>Adobe CS Photoshop</a:t>
            </a:r>
          </a:p>
          <a:p>
            <a:r>
              <a:rPr lang="en-US" altLang="ko-KR" dirty="0" smtClean="0"/>
              <a:t>3dsMax</a:t>
            </a:r>
          </a:p>
          <a:p>
            <a:r>
              <a:rPr lang="en-US" altLang="ko-KR" dirty="0" err="1" smtClean="0"/>
              <a:t>SoundTrap</a:t>
            </a:r>
            <a:endParaRPr lang="en-US" altLang="ko-KR" dirty="0" smtClean="0"/>
          </a:p>
          <a:p>
            <a:r>
              <a:rPr lang="en-US" altLang="ko-KR" dirty="0" smtClean="0"/>
              <a:t>MS SQL 2012 Express</a:t>
            </a:r>
          </a:p>
          <a:p>
            <a:r>
              <a:rPr lang="en-US" altLang="ko-KR" dirty="0" smtClean="0"/>
              <a:t>GitHub</a:t>
            </a:r>
          </a:p>
          <a:p>
            <a:pPr marL="11430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39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기술적 요소 및 중점연구 분야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14589"/>
              </p:ext>
            </p:extLst>
          </p:nvPr>
        </p:nvGraphicFramePr>
        <p:xfrm>
          <a:off x="827584" y="1700809"/>
          <a:ext cx="6408712" cy="37318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4617"/>
                <a:gridCol w="4794095"/>
              </a:tblGrid>
              <a:tr h="384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역할군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8404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 smtClean="0"/>
                        <a:t>IOCP</a:t>
                      </a:r>
                      <a:r>
                        <a:rPr lang="ko-KR" altLang="en-US" dirty="0" smtClean="0"/>
                        <a:t>를 이용한 클라이언트 연결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517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MS</a:t>
                      </a:r>
                      <a:r>
                        <a:rPr lang="en-US" altLang="ko-KR" baseline="0" dirty="0" smtClean="0"/>
                        <a:t> SQL</a:t>
                      </a:r>
                      <a:r>
                        <a:rPr lang="ko-KR" altLang="en-US" baseline="0" dirty="0" smtClean="0"/>
                        <a:t>을 이용한 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84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로그인 서버 제작</a:t>
                      </a:r>
                    </a:p>
                  </a:txBody>
                  <a:tcPr anchor="ctr"/>
                </a:tc>
              </a:tr>
              <a:tr h="384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 smtClean="0"/>
                        <a:t>서버에서의 충돌처리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720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클라이언트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dirty="0" err="1" smtClean="0"/>
                        <a:t>노멀맵을</a:t>
                      </a:r>
                      <a:r>
                        <a:rPr lang="ko-KR" altLang="en-US" dirty="0" smtClean="0"/>
                        <a:t> 이용한 질감표현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549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 smtClean="0"/>
                        <a:t>FBX</a:t>
                      </a:r>
                      <a:r>
                        <a:rPr lang="ko-KR" altLang="en-US" dirty="0" smtClean="0"/>
                        <a:t>를 이용한 모델 로드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36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일부 그래픽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 리소스 제작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36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제작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문제점 및 해결방안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클라이언트 연결 및 동기화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-&gt; </a:t>
            </a:r>
            <a:r>
              <a:rPr lang="ko-KR" altLang="en-US" sz="1800" dirty="0" smtClean="0"/>
              <a:t>실제 클라이언트와의 동기화는 아직 시도 중</a:t>
            </a:r>
            <a:r>
              <a:rPr lang="en-US" altLang="ko-KR" sz="1800" dirty="0" smtClean="0"/>
              <a:t>.</a:t>
            </a:r>
          </a:p>
          <a:p>
            <a:pPr marL="11430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ko-KR" altLang="en-US" sz="1800" dirty="0" smtClean="0"/>
              <a:t>임시적으로 더미클라이언트 제작하여 시도 중</a:t>
            </a:r>
            <a:endParaRPr lang="en-US" altLang="ko-KR" sz="1800" dirty="0" smtClean="0"/>
          </a:p>
          <a:p>
            <a:r>
              <a:rPr lang="ko-KR" altLang="en-US" dirty="0" smtClean="0"/>
              <a:t>충돌체크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sz="1800" dirty="0" smtClean="0"/>
              <a:t>    -&gt; </a:t>
            </a:r>
            <a:r>
              <a:rPr lang="ko-KR" altLang="en-US" sz="1800" dirty="0" smtClean="0"/>
              <a:t>게임 내 충돌체크 </a:t>
            </a:r>
            <a:r>
              <a:rPr lang="ko-KR" altLang="en-US" sz="1800" dirty="0" err="1" smtClean="0"/>
              <a:t>미구현</a:t>
            </a:r>
            <a:endParaRPr lang="en-US" altLang="ko-KR" sz="1800" dirty="0" smtClean="0"/>
          </a:p>
          <a:p>
            <a:pPr marL="11430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ko-KR" altLang="en-US" sz="1800" dirty="0" smtClean="0"/>
              <a:t>동기화를 일단락 한 후 진행 예정</a:t>
            </a:r>
            <a:endParaRPr lang="en-US" altLang="ko-KR" dirty="0" smtClean="0"/>
          </a:p>
          <a:p>
            <a:r>
              <a:rPr lang="en-US" altLang="ko-KR" dirty="0" smtClean="0"/>
              <a:t>FBX</a:t>
            </a:r>
          </a:p>
          <a:p>
            <a:pPr marL="411480" lvl="1" indent="0">
              <a:buNone/>
            </a:pPr>
            <a:r>
              <a:rPr lang="en-US" altLang="ko-KR" dirty="0" smtClean="0"/>
              <a:t>-&gt; UV, </a:t>
            </a:r>
            <a:r>
              <a:rPr lang="ko-KR" altLang="en-US" dirty="0" smtClean="0"/>
              <a:t>애니메이션 </a:t>
            </a:r>
            <a:r>
              <a:rPr lang="ko-KR" altLang="en-US" dirty="0" err="1" smtClean="0"/>
              <a:t>키프레임</a:t>
            </a:r>
            <a:r>
              <a:rPr lang="ko-KR" altLang="en-US" dirty="0" smtClean="0"/>
              <a:t> 값을 제대로 읽지 못해 해결 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17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발표 당시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FBX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UV</a:t>
            </a:r>
            <a:r>
              <a:rPr lang="ko-KR" altLang="en-US" sz="2000" dirty="0" smtClean="0"/>
              <a:t>로드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/>
              <a:t>문제 </a:t>
            </a:r>
            <a:r>
              <a:rPr lang="en-US" altLang="ko-KR" sz="2000" dirty="0"/>
              <a:t>1. </a:t>
            </a:r>
            <a:r>
              <a:rPr lang="ko-KR" altLang="en-US" sz="2000" dirty="0" smtClean="0"/>
              <a:t>코드가 잘못</a:t>
            </a:r>
            <a:r>
              <a:rPr lang="en-US" altLang="ko-KR" sz="2000" dirty="0" smtClean="0"/>
              <a:t>..</a:t>
            </a:r>
          </a:p>
          <a:p>
            <a:pPr marL="114300" indent="0">
              <a:buNone/>
            </a:pPr>
            <a:r>
              <a:rPr lang="en-US" altLang="ko-KR" sz="2000" dirty="0" smtClean="0"/>
              <a:t>           </a:t>
            </a:r>
            <a:r>
              <a:rPr lang="ko-KR" altLang="en-US" sz="2000" dirty="0" smtClean="0"/>
              <a:t>해결 </a:t>
            </a:r>
            <a:r>
              <a:rPr lang="en-US" altLang="ko-KR" sz="2000" dirty="0"/>
              <a:t>:  UV</a:t>
            </a:r>
            <a:r>
              <a:rPr lang="ko-KR" altLang="en-US" sz="2000" dirty="0" err="1"/>
              <a:t>수직축</a:t>
            </a:r>
            <a:r>
              <a:rPr lang="en-US" altLang="ko-KR" sz="2000" dirty="0"/>
              <a:t>(V</a:t>
            </a:r>
            <a:r>
              <a:rPr lang="ko-KR" altLang="en-US" sz="2000" dirty="0"/>
              <a:t>축</a:t>
            </a:r>
            <a:r>
              <a:rPr lang="en-US" altLang="ko-KR" sz="2000" dirty="0"/>
              <a:t>) ±</a:t>
            </a:r>
            <a:r>
              <a:rPr lang="ko-KR" altLang="en-US" sz="2000" dirty="0" smtClean="0"/>
              <a:t>부호를 반대로 </a:t>
            </a:r>
            <a:r>
              <a:rPr lang="ko-KR" altLang="en-US" sz="2000" dirty="0" err="1" smtClean="0"/>
              <a:t>로드하던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코드 수정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문제 </a:t>
            </a:r>
            <a:r>
              <a:rPr lang="en-US" altLang="ko-KR" sz="2000" dirty="0" smtClean="0"/>
              <a:t>2. max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export</a:t>
            </a:r>
            <a:r>
              <a:rPr lang="ko-KR" altLang="en-US" sz="2000" dirty="0" smtClean="0"/>
              <a:t>버그</a:t>
            </a:r>
            <a:endParaRPr lang="en-US" altLang="ko-KR" sz="2000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잘못이 아닌데도 문제가 있다면</a:t>
            </a:r>
            <a:r>
              <a:rPr lang="en-US" altLang="ko-KR" dirty="0" smtClean="0"/>
              <a:t>..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</a:t>
            </a:r>
            <a:r>
              <a:rPr lang="ko-KR" altLang="en-US" dirty="0" smtClean="0"/>
              <a:t>문제가 있다고 생각되는 </a:t>
            </a:r>
            <a:r>
              <a:rPr lang="en-US" altLang="ko-KR" dirty="0" err="1" smtClean="0"/>
              <a:t>fbx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import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</a:t>
            </a:r>
            <a:r>
              <a:rPr lang="ko-KR" altLang="en-US" dirty="0" smtClean="0"/>
              <a:t>순수한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파일로 </a:t>
            </a:r>
            <a:r>
              <a:rPr lang="en-US" altLang="ko-KR" dirty="0" smtClean="0"/>
              <a:t>export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3ds max new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</a:t>
            </a:r>
            <a:r>
              <a:rPr lang="ko-KR" altLang="en-US" dirty="0" smtClean="0"/>
              <a:t>다시 </a:t>
            </a:r>
            <a:r>
              <a:rPr lang="en-US" altLang="ko-KR" dirty="0"/>
              <a:t>*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import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</a:t>
            </a:r>
            <a:r>
              <a:rPr lang="en-US" altLang="ko-KR" dirty="0" err="1" smtClean="0"/>
              <a:t>uv</a:t>
            </a:r>
            <a:r>
              <a:rPr lang="ko-KR" altLang="en-US" dirty="0" err="1" smtClean="0"/>
              <a:t>매핑</a:t>
            </a:r>
            <a:r>
              <a:rPr lang="ko-KR" altLang="en-US" dirty="0"/>
              <a:t> </a:t>
            </a:r>
            <a:r>
              <a:rPr lang="ko-KR" altLang="en-US" dirty="0" smtClean="0"/>
              <a:t>새로 작업 후 </a:t>
            </a:r>
            <a:r>
              <a:rPr lang="en-US" altLang="ko-KR" dirty="0" smtClean="0"/>
              <a:t>export .</a:t>
            </a:r>
            <a:r>
              <a:rPr lang="en-US" altLang="ko-KR" dirty="0" err="1" smtClean="0"/>
              <a:t>fbx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282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개발일정 및 구성원 역할 </a:t>
            </a:r>
            <a:r>
              <a:rPr lang="ko-KR" altLang="en-US" dirty="0" smtClean="0">
                <a:solidFill>
                  <a:srgbClr val="FFC000"/>
                </a:solidFill>
              </a:rPr>
              <a:t>분담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90302"/>
              </p:ext>
            </p:extLst>
          </p:nvPr>
        </p:nvGraphicFramePr>
        <p:xfrm>
          <a:off x="467544" y="2780928"/>
          <a:ext cx="762000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5233392"/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김대현</a:t>
                      </a:r>
                      <a:endParaRPr lang="ko-KR" altLang="en-US" b="1" dirty="0"/>
                    </a:p>
                  </a:txBody>
                  <a:tcPr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네트워크 프레임워크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서버 및 동기화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충돌체크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baseline="0" dirty="0" err="1" smtClean="0">
                          <a:solidFill>
                            <a:schemeClr val="tx1"/>
                          </a:solidFill>
                        </a:rPr>
                        <a:t>로그인서버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 제작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제작 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김영훈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클라이언트 프레임워크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UI,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셰이더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캐릭터 애니메이션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이펙트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사운드 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1599</TotalTime>
  <Words>445</Words>
  <Application>Microsoft Office PowerPoint</Application>
  <PresentationFormat>화면 슬라이드 쇼(4:3)</PresentationFormat>
  <Paragraphs>133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Cambria</vt:lpstr>
      <vt:lpstr>근접</vt:lpstr>
      <vt:lpstr>PowerPoint 프레젠테이션</vt:lpstr>
      <vt:lpstr>목차</vt:lpstr>
      <vt:lpstr>게임 개요</vt:lpstr>
      <vt:lpstr>게임 조작</vt:lpstr>
      <vt:lpstr>개발 환경</vt:lpstr>
      <vt:lpstr>기술적 요소 및 중점연구 분야</vt:lpstr>
      <vt:lpstr>문제점 및 해결방안</vt:lpstr>
      <vt:lpstr>1차 발표 당시 문제점</vt:lpstr>
      <vt:lpstr>개발일정 및 구성원 역할 분담</vt:lpstr>
      <vt:lpstr>개발일정 및 개발현황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xlskrp@gmail.com</dc:creator>
  <cp:lastModifiedBy>김애독</cp:lastModifiedBy>
  <cp:revision>281</cp:revision>
  <dcterms:created xsi:type="dcterms:W3CDTF">2016-12-14T12:42:51Z</dcterms:created>
  <dcterms:modified xsi:type="dcterms:W3CDTF">2017-06-12T04:43:22Z</dcterms:modified>
</cp:coreProperties>
</file>