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9"/>
  </p:notesMasterIdLst>
  <p:sldIdLst>
    <p:sldId id="256" r:id="rId2"/>
    <p:sldId id="262" r:id="rId3"/>
    <p:sldId id="354" r:id="rId4"/>
    <p:sldId id="359" r:id="rId5"/>
    <p:sldId id="355" r:id="rId6"/>
    <p:sldId id="319" r:id="rId7"/>
    <p:sldId id="393" r:id="rId8"/>
    <p:sldId id="394" r:id="rId9"/>
    <p:sldId id="322" r:id="rId10"/>
    <p:sldId id="395" r:id="rId11"/>
    <p:sldId id="392" r:id="rId12"/>
    <p:sldId id="306" r:id="rId13"/>
    <p:sldId id="320" r:id="rId14"/>
    <p:sldId id="321" r:id="rId15"/>
    <p:sldId id="323" r:id="rId16"/>
    <p:sldId id="371" r:id="rId17"/>
    <p:sldId id="329" r:id="rId18"/>
    <p:sldId id="310" r:id="rId19"/>
    <p:sldId id="342" r:id="rId20"/>
    <p:sldId id="344" r:id="rId21"/>
    <p:sldId id="396" r:id="rId22"/>
    <p:sldId id="347" r:id="rId23"/>
    <p:sldId id="349" r:id="rId24"/>
    <p:sldId id="365" r:id="rId25"/>
    <p:sldId id="372" r:id="rId26"/>
    <p:sldId id="373" r:id="rId27"/>
    <p:sldId id="340" r:id="rId28"/>
    <p:sldId id="350" r:id="rId29"/>
    <p:sldId id="341" r:id="rId30"/>
    <p:sldId id="356" r:id="rId31"/>
    <p:sldId id="357" r:id="rId32"/>
    <p:sldId id="352" r:id="rId33"/>
    <p:sldId id="358" r:id="rId34"/>
    <p:sldId id="353" r:id="rId35"/>
    <p:sldId id="366" r:id="rId36"/>
    <p:sldId id="368" r:id="rId37"/>
    <p:sldId id="312" r:id="rId38"/>
    <p:sldId id="313" r:id="rId39"/>
    <p:sldId id="331" r:id="rId40"/>
    <p:sldId id="333" r:id="rId41"/>
    <p:sldId id="391" r:id="rId42"/>
    <p:sldId id="390" r:id="rId43"/>
    <p:sldId id="334" r:id="rId44"/>
    <p:sldId id="361" r:id="rId45"/>
    <p:sldId id="362" r:id="rId46"/>
    <p:sldId id="330" r:id="rId47"/>
    <p:sldId id="315" r:id="rId48"/>
    <p:sldId id="364" r:id="rId49"/>
    <p:sldId id="360" r:id="rId50"/>
    <p:sldId id="338" r:id="rId51"/>
    <p:sldId id="337" r:id="rId52"/>
    <p:sldId id="326" r:id="rId53"/>
    <p:sldId id="325" r:id="rId54"/>
    <p:sldId id="316" r:id="rId55"/>
    <p:sldId id="336" r:id="rId56"/>
    <p:sldId id="370" r:id="rId57"/>
    <p:sldId id="369" r:id="rId58"/>
    <p:sldId id="367" r:id="rId59"/>
    <p:sldId id="351" r:id="rId60"/>
    <p:sldId id="332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3" r:id="rId70"/>
    <p:sldId id="385" r:id="rId71"/>
    <p:sldId id="384" r:id="rId72"/>
    <p:sldId id="386" r:id="rId73"/>
    <p:sldId id="387" r:id="rId74"/>
    <p:sldId id="388" r:id="rId75"/>
    <p:sldId id="389" r:id="rId76"/>
    <p:sldId id="300" r:id="rId77"/>
    <p:sldId id="271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D9FFC-F735-499C-85AE-4FBABF08B548}" v="2" dt="2025-06-28T09:27:3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Ďurovský, Lukáš" userId="e319a0e6-2238-4b8e-b1e7-df8d9f49814d" providerId="ADAL" clId="{EBED9FFC-F735-499C-85AE-4FBABF08B548}"/>
    <pc:docChg chg="undo redo custSel modSld">
      <pc:chgData name="Ďurovský, Lukáš" userId="e319a0e6-2238-4b8e-b1e7-df8d9f49814d" providerId="ADAL" clId="{EBED9FFC-F735-499C-85AE-4FBABF08B548}" dt="2025-06-30T08:01:37.790" v="222"/>
      <pc:docMkLst>
        <pc:docMk/>
      </pc:docMkLst>
      <pc:sldChg chg="modSp mod">
        <pc:chgData name="Ďurovský, Lukáš" userId="e319a0e6-2238-4b8e-b1e7-df8d9f49814d" providerId="ADAL" clId="{EBED9FFC-F735-499C-85AE-4FBABF08B548}" dt="2025-06-27T07:15:57.958" v="23" actId="20577"/>
        <pc:sldMkLst>
          <pc:docMk/>
          <pc:sldMk cId="3436398957" sldId="256"/>
        </pc:sldMkLst>
        <pc:spChg chg="mod">
          <ac:chgData name="Ďurovský, Lukáš" userId="e319a0e6-2238-4b8e-b1e7-df8d9f49814d" providerId="ADAL" clId="{EBED9FFC-F735-499C-85AE-4FBABF08B548}" dt="2025-06-27T07:15:57.958" v="23" actId="20577"/>
          <ac:spMkLst>
            <pc:docMk/>
            <pc:sldMk cId="3436398957" sldId="256"/>
            <ac:spMk id="3" creationId="{6DA00327-21CA-F9B3-0E4C-DAC55819BF8B}"/>
          </ac:spMkLst>
        </pc:spChg>
      </pc:sldChg>
      <pc:sldChg chg="modSp mod">
        <pc:chgData name="Ďurovský, Lukáš" userId="e319a0e6-2238-4b8e-b1e7-df8d9f49814d" providerId="ADAL" clId="{EBED9FFC-F735-499C-85AE-4FBABF08B548}" dt="2025-06-27T07:48:04.634" v="74" actId="6549"/>
        <pc:sldMkLst>
          <pc:docMk/>
          <pc:sldMk cId="3069120659" sldId="300"/>
        </pc:sldMkLst>
        <pc:spChg chg="mod">
          <ac:chgData name="Ďurovský, Lukáš" userId="e319a0e6-2238-4b8e-b1e7-df8d9f49814d" providerId="ADAL" clId="{EBED9FFC-F735-499C-85AE-4FBABF08B548}" dt="2025-06-27T07:48:04.634" v="74" actId="6549"/>
          <ac:spMkLst>
            <pc:docMk/>
            <pc:sldMk cId="3069120659" sldId="300"/>
            <ac:spMk id="4" creationId="{9567D5B9-6FC5-ACC3-006E-3F668EBB1F2C}"/>
          </ac:spMkLst>
        </pc:spChg>
      </pc:sldChg>
      <pc:sldChg chg="modSp mod">
        <pc:chgData name="Ďurovský, Lukáš" userId="e319a0e6-2238-4b8e-b1e7-df8d9f49814d" providerId="ADAL" clId="{EBED9FFC-F735-499C-85AE-4FBABF08B548}" dt="2025-06-27T07:21:07.178" v="24" actId="20577"/>
        <pc:sldMkLst>
          <pc:docMk/>
          <pc:sldMk cId="2343137341" sldId="313"/>
        </pc:sldMkLst>
        <pc:spChg chg="mod">
          <ac:chgData name="Ďurovský, Lukáš" userId="e319a0e6-2238-4b8e-b1e7-df8d9f49814d" providerId="ADAL" clId="{EBED9FFC-F735-499C-85AE-4FBABF08B548}" dt="2025-06-27T07:21:07.178" v="24" actId="20577"/>
          <ac:spMkLst>
            <pc:docMk/>
            <pc:sldMk cId="2343137341" sldId="313"/>
            <ac:spMk id="5" creationId="{0BDC1E69-0A5C-BE22-FDE9-D4E0E8DE929B}"/>
          </ac:spMkLst>
        </pc:spChg>
      </pc:sldChg>
      <pc:sldChg chg="modSp mod">
        <pc:chgData name="Ďurovský, Lukáš" userId="e319a0e6-2238-4b8e-b1e7-df8d9f49814d" providerId="ADAL" clId="{EBED9FFC-F735-499C-85AE-4FBABF08B548}" dt="2025-06-30T07:35:53.780" v="203" actId="20577"/>
        <pc:sldMkLst>
          <pc:docMk/>
          <pc:sldMk cId="33915751" sldId="342"/>
        </pc:sldMkLst>
        <pc:spChg chg="mod">
          <ac:chgData name="Ďurovský, Lukáš" userId="e319a0e6-2238-4b8e-b1e7-df8d9f49814d" providerId="ADAL" clId="{EBED9FFC-F735-499C-85AE-4FBABF08B548}" dt="2025-06-30T07:35:53.780" v="203" actId="20577"/>
          <ac:spMkLst>
            <pc:docMk/>
            <pc:sldMk cId="33915751" sldId="342"/>
            <ac:spMk id="5" creationId="{6ABC417A-8BA4-D37C-C3C2-630AAC1FDA7F}"/>
          </ac:spMkLst>
        </pc:spChg>
      </pc:sldChg>
      <pc:sldChg chg="modSp mod">
        <pc:chgData name="Ďurovský, Lukáš" userId="e319a0e6-2238-4b8e-b1e7-df8d9f49814d" providerId="ADAL" clId="{EBED9FFC-F735-499C-85AE-4FBABF08B548}" dt="2025-06-30T08:01:35.673" v="219" actId="20577"/>
        <pc:sldMkLst>
          <pc:docMk/>
          <pc:sldMk cId="3678753772" sldId="349"/>
        </pc:sldMkLst>
        <pc:spChg chg="mod">
          <ac:chgData name="Ďurovský, Lukáš" userId="e319a0e6-2238-4b8e-b1e7-df8d9f49814d" providerId="ADAL" clId="{EBED9FFC-F735-499C-85AE-4FBABF08B548}" dt="2025-06-30T08:01:35.673" v="219" actId="20577"/>
          <ac:spMkLst>
            <pc:docMk/>
            <pc:sldMk cId="3678753772" sldId="349"/>
            <ac:spMk id="5" creationId="{8C4118C4-D657-9A7A-A928-F3F94EE0795D}"/>
          </ac:spMkLst>
        </pc:spChg>
      </pc:sldChg>
      <pc:sldChg chg="modSp mod">
        <pc:chgData name="Ďurovský, Lukáš" userId="e319a0e6-2238-4b8e-b1e7-df8d9f49814d" providerId="ADAL" clId="{EBED9FFC-F735-499C-85AE-4FBABF08B548}" dt="2025-06-28T09:27:44.454" v="119" actId="20577"/>
        <pc:sldMkLst>
          <pc:docMk/>
          <pc:sldMk cId="3248314985" sldId="351"/>
        </pc:sldMkLst>
        <pc:spChg chg="mod">
          <ac:chgData name="Ďurovský, Lukáš" userId="e319a0e6-2238-4b8e-b1e7-df8d9f49814d" providerId="ADAL" clId="{EBED9FFC-F735-499C-85AE-4FBABF08B548}" dt="2025-06-28T09:27:44.454" v="119" actId="20577"/>
          <ac:spMkLst>
            <pc:docMk/>
            <pc:sldMk cId="3248314985" sldId="351"/>
            <ac:spMk id="5" creationId="{F3AE273F-42FB-59D2-2A65-0CC82BCDC1C2}"/>
          </ac:spMkLst>
        </pc:spChg>
      </pc:sldChg>
      <pc:sldChg chg="addSp delSp modSp mod">
        <pc:chgData name="Ďurovský, Lukáš" userId="e319a0e6-2238-4b8e-b1e7-df8d9f49814d" providerId="ADAL" clId="{EBED9FFC-F735-499C-85AE-4FBABF08B548}" dt="2025-06-27T07:47:14.024" v="72" actId="20577"/>
        <pc:sldMkLst>
          <pc:docMk/>
          <pc:sldMk cId="4210627531" sldId="359"/>
        </pc:sldMkLst>
        <pc:spChg chg="mod">
          <ac:chgData name="Ďurovský, Lukáš" userId="e319a0e6-2238-4b8e-b1e7-df8d9f49814d" providerId="ADAL" clId="{EBED9FFC-F735-499C-85AE-4FBABF08B548}" dt="2025-06-27T07:47:14.024" v="72" actId="20577"/>
          <ac:spMkLst>
            <pc:docMk/>
            <pc:sldMk cId="4210627531" sldId="359"/>
            <ac:spMk id="5" creationId="{D96AFB10-21D6-FFDA-6A2F-06DB9868E4E1}"/>
          </ac:spMkLst>
        </pc:spChg>
      </pc:sldChg>
      <pc:sldChg chg="modSp mod">
        <pc:chgData name="Ďurovský, Lukáš" userId="e319a0e6-2238-4b8e-b1e7-df8d9f49814d" providerId="ADAL" clId="{EBED9FFC-F735-499C-85AE-4FBABF08B548}" dt="2025-06-30T05:39:06.504" v="197" actId="20577"/>
        <pc:sldMkLst>
          <pc:docMk/>
          <pc:sldMk cId="3623040195" sldId="364"/>
        </pc:sldMkLst>
        <pc:spChg chg="mod">
          <ac:chgData name="Ďurovský, Lukáš" userId="e319a0e6-2238-4b8e-b1e7-df8d9f49814d" providerId="ADAL" clId="{EBED9FFC-F735-499C-85AE-4FBABF08B548}" dt="2025-06-30T05:39:06.504" v="197" actId="20577"/>
          <ac:spMkLst>
            <pc:docMk/>
            <pc:sldMk cId="3623040195" sldId="364"/>
            <ac:spMk id="5" creationId="{DD07E517-2313-9824-88B2-A9D801067B72}"/>
          </ac:spMkLst>
        </pc:spChg>
      </pc:sldChg>
      <pc:sldChg chg="modSp mod">
        <pc:chgData name="Ďurovský, Lukáš" userId="e319a0e6-2238-4b8e-b1e7-df8d9f49814d" providerId="ADAL" clId="{EBED9FFC-F735-499C-85AE-4FBABF08B548}" dt="2025-06-30T08:01:37.790" v="222"/>
        <pc:sldMkLst>
          <pc:docMk/>
          <pc:sldMk cId="285387084" sldId="365"/>
        </pc:sldMkLst>
        <pc:spChg chg="mod">
          <ac:chgData name="Ďurovský, Lukáš" userId="e319a0e6-2238-4b8e-b1e7-df8d9f49814d" providerId="ADAL" clId="{EBED9FFC-F735-499C-85AE-4FBABF08B548}" dt="2025-06-30T08:01:37.790" v="222"/>
          <ac:spMkLst>
            <pc:docMk/>
            <pc:sldMk cId="285387084" sldId="365"/>
            <ac:spMk id="5" creationId="{1996FEC9-D620-ADB1-535E-E45C720E7370}"/>
          </ac:spMkLst>
        </pc:spChg>
      </pc:sldChg>
      <pc:sldChg chg="modSp mod">
        <pc:chgData name="Ďurovský, Lukáš" userId="e319a0e6-2238-4b8e-b1e7-df8d9f49814d" providerId="ADAL" clId="{EBED9FFC-F735-499C-85AE-4FBABF08B548}" dt="2025-06-27T07:21:33.690" v="26"/>
        <pc:sldMkLst>
          <pc:docMk/>
          <pc:sldMk cId="219882103" sldId="368"/>
        </pc:sldMkLst>
        <pc:spChg chg="mod">
          <ac:chgData name="Ďurovský, Lukáš" userId="e319a0e6-2238-4b8e-b1e7-df8d9f49814d" providerId="ADAL" clId="{EBED9FFC-F735-499C-85AE-4FBABF08B548}" dt="2025-06-27T07:21:33.690" v="26"/>
          <ac:spMkLst>
            <pc:docMk/>
            <pc:sldMk cId="219882103" sldId="368"/>
            <ac:spMk id="5" creationId="{CDD5BCAB-337A-95E5-324F-3C6C07B21F46}"/>
          </ac:spMkLst>
        </pc:spChg>
      </pc:sldChg>
      <pc:sldChg chg="modSp mod">
        <pc:chgData name="Ďurovský, Lukáš" userId="e319a0e6-2238-4b8e-b1e7-df8d9f49814d" providerId="ADAL" clId="{EBED9FFC-F735-499C-85AE-4FBABF08B548}" dt="2025-06-27T07:40:35.415" v="58" actId="20577"/>
        <pc:sldMkLst>
          <pc:docMk/>
          <pc:sldMk cId="3547419043" sldId="372"/>
        </pc:sldMkLst>
        <pc:spChg chg="mod">
          <ac:chgData name="Ďurovský, Lukáš" userId="e319a0e6-2238-4b8e-b1e7-df8d9f49814d" providerId="ADAL" clId="{EBED9FFC-F735-499C-85AE-4FBABF08B548}" dt="2025-06-27T07:40:35.415" v="58" actId="20577"/>
          <ac:spMkLst>
            <pc:docMk/>
            <pc:sldMk cId="3547419043" sldId="372"/>
            <ac:spMk id="5" creationId="{CC50B363-414C-ACBC-866A-D2022B7D98DB}"/>
          </ac:spMkLst>
        </pc:spChg>
      </pc:sldChg>
      <pc:sldChg chg="modSp mod">
        <pc:chgData name="Ďurovský, Lukáš" userId="e319a0e6-2238-4b8e-b1e7-df8d9f49814d" providerId="ADAL" clId="{EBED9FFC-F735-499C-85AE-4FBABF08B548}" dt="2025-06-27T07:37:11.769" v="53" actId="20577"/>
        <pc:sldMkLst>
          <pc:docMk/>
          <pc:sldMk cId="3853750076" sldId="373"/>
        </pc:sldMkLst>
        <pc:spChg chg="mod">
          <ac:chgData name="Ďurovský, Lukáš" userId="e319a0e6-2238-4b8e-b1e7-df8d9f49814d" providerId="ADAL" clId="{EBED9FFC-F735-499C-85AE-4FBABF08B548}" dt="2025-06-27T07:37:11.769" v="53" actId="20577"/>
          <ac:spMkLst>
            <pc:docMk/>
            <pc:sldMk cId="3853750076" sldId="373"/>
            <ac:spMk id="5" creationId="{F90F1EF4-4B20-FBDD-C8CA-1E91159796A4}"/>
          </ac:spMkLst>
        </pc:spChg>
      </pc:sldChg>
      <pc:sldChg chg="modSp mod">
        <pc:chgData name="Ďurovský, Lukáš" userId="e319a0e6-2238-4b8e-b1e7-df8d9f49814d" providerId="ADAL" clId="{EBED9FFC-F735-499C-85AE-4FBABF08B548}" dt="2025-06-30T07:53:18.241" v="212" actId="20577"/>
        <pc:sldMkLst>
          <pc:docMk/>
          <pc:sldMk cId="2375492019" sldId="396"/>
        </pc:sldMkLst>
        <pc:spChg chg="mod">
          <ac:chgData name="Ďurovský, Lukáš" userId="e319a0e6-2238-4b8e-b1e7-df8d9f49814d" providerId="ADAL" clId="{EBED9FFC-F735-499C-85AE-4FBABF08B548}" dt="2025-06-30T07:53:18.241" v="212" actId="20577"/>
          <ac:spMkLst>
            <pc:docMk/>
            <pc:sldMk cId="2375492019" sldId="396"/>
            <ac:spMk id="5" creationId="{60861CE5-ADBC-6EB8-6C6D-6CC9BCF42714}"/>
          </ac:spMkLst>
        </pc:spChg>
      </pc:sldChg>
    </pc:docChg>
  </pc:docChgLst>
  <pc:docChgLst>
    <pc:chgData name="Ďurovský, Lukáš" userId="e319a0e6-2238-4b8e-b1e7-df8d9f49814d" providerId="ADAL" clId="{A5509C6B-0C9D-442D-8685-0962ABCABD4D}"/>
    <pc:docChg chg="undo redo custSel addSld delSld modSld sldOrd">
      <pc:chgData name="Ďurovský, Lukáš" userId="e319a0e6-2238-4b8e-b1e7-df8d9f49814d" providerId="ADAL" clId="{A5509C6B-0C9D-442D-8685-0962ABCABD4D}" dt="2025-06-08T09:10:15.205" v="8886" actId="20577"/>
      <pc:docMkLst>
        <pc:docMk/>
      </pc:docMkLst>
      <pc:sldChg chg="modSp mod">
        <pc:chgData name="Ďurovský, Lukáš" userId="e319a0e6-2238-4b8e-b1e7-df8d9f49814d" providerId="ADAL" clId="{A5509C6B-0C9D-442D-8685-0962ABCABD4D}" dt="2025-04-18T19:30:43.853" v="10" actId="20577"/>
        <pc:sldMkLst>
          <pc:docMk/>
          <pc:sldMk cId="3436398957" sldId="256"/>
        </pc:sldMkLst>
        <pc:spChg chg="mod">
          <ac:chgData name="Ďurovský, Lukáš" userId="e319a0e6-2238-4b8e-b1e7-df8d9f49814d" providerId="ADAL" clId="{A5509C6B-0C9D-442D-8685-0962ABCABD4D}" dt="2025-04-18T19:30:43.853" v="10" actId="20577"/>
          <ac:spMkLst>
            <pc:docMk/>
            <pc:sldMk cId="3436398957" sldId="256"/>
            <ac:spMk id="2" creationId="{08E561C6-D3D2-E1D4-C80C-E82DCE5A55AE}"/>
          </ac:spMkLst>
        </pc:spChg>
      </pc:sldChg>
      <pc:sldChg chg="del">
        <pc:chgData name="Ďurovský, Lukáš" userId="e319a0e6-2238-4b8e-b1e7-df8d9f49814d" providerId="ADAL" clId="{A5509C6B-0C9D-442D-8685-0962ABCABD4D}" dt="2025-04-18T19:30:55.863" v="17" actId="47"/>
        <pc:sldMkLst>
          <pc:docMk/>
          <pc:sldMk cId="1637179597" sldId="258"/>
        </pc:sldMkLst>
      </pc:sldChg>
      <pc:sldChg chg="del">
        <pc:chgData name="Ďurovský, Lukáš" userId="e319a0e6-2238-4b8e-b1e7-df8d9f49814d" providerId="ADAL" clId="{A5509C6B-0C9D-442D-8685-0962ABCABD4D}" dt="2025-04-18T19:30:57.840" v="24" actId="47"/>
        <pc:sldMkLst>
          <pc:docMk/>
          <pc:sldMk cId="2382453300" sldId="259"/>
        </pc:sldMkLst>
      </pc:sldChg>
      <pc:sldChg chg="del">
        <pc:chgData name="Ďurovský, Lukáš" userId="e319a0e6-2238-4b8e-b1e7-df8d9f49814d" providerId="ADAL" clId="{A5509C6B-0C9D-442D-8685-0962ABCABD4D}" dt="2025-04-18T19:30:58.028" v="25" actId="47"/>
        <pc:sldMkLst>
          <pc:docMk/>
          <pc:sldMk cId="3412664848" sldId="260"/>
        </pc:sldMkLst>
      </pc:sldChg>
      <pc:sldChg chg="del">
        <pc:chgData name="Ďurovský, Lukáš" userId="e319a0e6-2238-4b8e-b1e7-df8d9f49814d" providerId="ADAL" clId="{A5509C6B-0C9D-442D-8685-0962ABCABD4D}" dt="2025-04-18T19:30:59.374" v="31" actId="47"/>
        <pc:sldMkLst>
          <pc:docMk/>
          <pc:sldMk cId="2899055100" sldId="261"/>
        </pc:sldMkLst>
      </pc:sldChg>
      <pc:sldChg chg="modSp mod">
        <pc:chgData name="Ďurovský, Lukáš" userId="e319a0e6-2238-4b8e-b1e7-df8d9f49814d" providerId="ADAL" clId="{A5509C6B-0C9D-442D-8685-0962ABCABD4D}" dt="2025-05-26T11:01:32.058" v="3882" actId="20577"/>
        <pc:sldMkLst>
          <pc:docMk/>
          <pc:sldMk cId="3392030982" sldId="262"/>
        </pc:sldMkLst>
        <pc:spChg chg="mod">
          <ac:chgData name="Ďurovský, Lukáš" userId="e319a0e6-2238-4b8e-b1e7-df8d9f49814d" providerId="ADAL" clId="{A5509C6B-0C9D-442D-8685-0962ABCABD4D}" dt="2025-05-26T06:39:18.579" v="3833" actId="20577"/>
          <ac:spMkLst>
            <pc:docMk/>
            <pc:sldMk cId="3392030982" sldId="262"/>
            <ac:spMk id="4" creationId="{9A35D7CA-76A2-E480-160E-63C051BFB565}"/>
          </ac:spMkLst>
        </pc:spChg>
        <pc:spChg chg="mod">
          <ac:chgData name="Ďurovský, Lukáš" userId="e319a0e6-2238-4b8e-b1e7-df8d9f49814d" providerId="ADAL" clId="{A5509C6B-0C9D-442D-8685-0962ABCABD4D}" dt="2025-05-26T11:01:32.058" v="3882" actId="20577"/>
          <ac:spMkLst>
            <pc:docMk/>
            <pc:sldMk cId="3392030982" sldId="262"/>
            <ac:spMk id="5" creationId="{30E366FC-2D77-8305-B54F-2853711AF49D}"/>
          </ac:spMkLst>
        </pc:spChg>
      </pc:sldChg>
      <pc:sldChg chg="del">
        <pc:chgData name="Ďurovský, Lukáš" userId="e319a0e6-2238-4b8e-b1e7-df8d9f49814d" providerId="ADAL" clId="{A5509C6B-0C9D-442D-8685-0962ABCABD4D}" dt="2025-04-18T19:30:50.589" v="11" actId="47"/>
        <pc:sldMkLst>
          <pc:docMk/>
          <pc:sldMk cId="3096621639" sldId="263"/>
        </pc:sldMkLst>
      </pc:sldChg>
      <pc:sldChg chg="del">
        <pc:chgData name="Ďurovský, Lukáš" userId="e319a0e6-2238-4b8e-b1e7-df8d9f49814d" providerId="ADAL" clId="{A5509C6B-0C9D-442D-8685-0962ABCABD4D}" dt="2025-04-18T19:30:57.401" v="22" actId="47"/>
        <pc:sldMkLst>
          <pc:docMk/>
          <pc:sldMk cId="2834575742" sldId="264"/>
        </pc:sldMkLst>
      </pc:sldChg>
      <pc:sldChg chg="del">
        <pc:chgData name="Ďurovský, Lukáš" userId="e319a0e6-2238-4b8e-b1e7-df8d9f49814d" providerId="ADAL" clId="{A5509C6B-0C9D-442D-8685-0962ABCABD4D}" dt="2025-04-18T19:30:57.574" v="23" actId="47"/>
        <pc:sldMkLst>
          <pc:docMk/>
          <pc:sldMk cId="2531419640" sldId="265"/>
        </pc:sldMkLst>
      </pc:sldChg>
      <pc:sldChg chg="del">
        <pc:chgData name="Ďurovský, Lukáš" userId="e319a0e6-2238-4b8e-b1e7-df8d9f49814d" providerId="ADAL" clId="{A5509C6B-0C9D-442D-8685-0962ABCABD4D}" dt="2025-04-18T19:30:59.564" v="32" actId="47"/>
        <pc:sldMkLst>
          <pc:docMk/>
          <pc:sldMk cId="2461990199" sldId="267"/>
        </pc:sldMkLst>
      </pc:sldChg>
      <pc:sldChg chg="del">
        <pc:chgData name="Ďurovský, Lukáš" userId="e319a0e6-2238-4b8e-b1e7-df8d9f49814d" providerId="ADAL" clId="{A5509C6B-0C9D-442D-8685-0962ABCABD4D}" dt="2025-04-18T19:30:59.748" v="33" actId="47"/>
        <pc:sldMkLst>
          <pc:docMk/>
          <pc:sldMk cId="681365738" sldId="268"/>
        </pc:sldMkLst>
      </pc:sldChg>
      <pc:sldChg chg="del">
        <pc:chgData name="Ďurovský, Lukáš" userId="e319a0e6-2238-4b8e-b1e7-df8d9f49814d" providerId="ADAL" clId="{A5509C6B-0C9D-442D-8685-0962ABCABD4D}" dt="2025-04-18T19:30:56.039" v="18" actId="47"/>
        <pc:sldMkLst>
          <pc:docMk/>
          <pc:sldMk cId="3825466083" sldId="269"/>
        </pc:sldMkLst>
      </pc:sldChg>
      <pc:sldChg chg="del">
        <pc:chgData name="Ďurovský, Lukáš" userId="e319a0e6-2238-4b8e-b1e7-df8d9f49814d" providerId="ADAL" clId="{A5509C6B-0C9D-442D-8685-0962ABCABD4D}" dt="2025-04-18T19:30:56.240" v="19" actId="47"/>
        <pc:sldMkLst>
          <pc:docMk/>
          <pc:sldMk cId="2109251446" sldId="270"/>
        </pc:sldMkLst>
      </pc:sldChg>
      <pc:sldChg chg="modSp mod">
        <pc:chgData name="Ďurovský, Lukáš" userId="e319a0e6-2238-4b8e-b1e7-df8d9f49814d" providerId="ADAL" clId="{A5509C6B-0C9D-442D-8685-0962ABCABD4D}" dt="2025-06-03T16:19:03.131" v="8186" actId="20577"/>
        <pc:sldMkLst>
          <pc:docMk/>
          <pc:sldMk cId="3508844472" sldId="271"/>
        </pc:sldMkLst>
        <pc:spChg chg="mod">
          <ac:chgData name="Ďurovský, Lukáš" userId="e319a0e6-2238-4b8e-b1e7-df8d9f49814d" providerId="ADAL" clId="{A5509C6B-0C9D-442D-8685-0962ABCABD4D}" dt="2025-06-03T16:19:03.131" v="8186" actId="20577"/>
          <ac:spMkLst>
            <pc:docMk/>
            <pc:sldMk cId="3508844472" sldId="271"/>
            <ac:spMk id="5" creationId="{32F0B1C4-B5D1-5EF5-A6E0-0C5B3B5C0C1D}"/>
          </ac:spMkLst>
        </pc:spChg>
      </pc:sldChg>
      <pc:sldChg chg="del">
        <pc:chgData name="Ďurovský, Lukáš" userId="e319a0e6-2238-4b8e-b1e7-df8d9f49814d" providerId="ADAL" clId="{A5509C6B-0C9D-442D-8685-0962ABCABD4D}" dt="2025-04-18T19:31:01.356" v="39" actId="47"/>
        <pc:sldMkLst>
          <pc:docMk/>
          <pc:sldMk cId="531221777" sldId="272"/>
        </pc:sldMkLst>
      </pc:sldChg>
      <pc:sldChg chg="del">
        <pc:chgData name="Ďurovský, Lukáš" userId="e319a0e6-2238-4b8e-b1e7-df8d9f49814d" providerId="ADAL" clId="{A5509C6B-0C9D-442D-8685-0962ABCABD4D}" dt="2025-04-18T19:30:59.933" v="34" actId="47"/>
        <pc:sldMkLst>
          <pc:docMk/>
          <pc:sldMk cId="587321242" sldId="275"/>
        </pc:sldMkLst>
      </pc:sldChg>
      <pc:sldChg chg="del">
        <pc:chgData name="Ďurovský, Lukáš" userId="e319a0e6-2238-4b8e-b1e7-df8d9f49814d" providerId="ADAL" clId="{A5509C6B-0C9D-442D-8685-0962ABCABD4D}" dt="2025-04-18T19:31:00.330" v="36" actId="47"/>
        <pc:sldMkLst>
          <pc:docMk/>
          <pc:sldMk cId="2824118776" sldId="276"/>
        </pc:sldMkLst>
      </pc:sldChg>
      <pc:sldChg chg="del">
        <pc:chgData name="Ďurovský, Lukáš" userId="e319a0e6-2238-4b8e-b1e7-df8d9f49814d" providerId="ADAL" clId="{A5509C6B-0C9D-442D-8685-0962ABCABD4D}" dt="2025-04-18T19:31:00.135" v="35" actId="47"/>
        <pc:sldMkLst>
          <pc:docMk/>
          <pc:sldMk cId="2900413775" sldId="277"/>
        </pc:sldMkLst>
      </pc:sldChg>
      <pc:sldChg chg="del">
        <pc:chgData name="Ďurovský, Lukáš" userId="e319a0e6-2238-4b8e-b1e7-df8d9f49814d" providerId="ADAL" clId="{A5509C6B-0C9D-442D-8685-0962ABCABD4D}" dt="2025-04-18T19:31:00.534" v="37" actId="47"/>
        <pc:sldMkLst>
          <pc:docMk/>
          <pc:sldMk cId="404171160" sldId="278"/>
        </pc:sldMkLst>
      </pc:sldChg>
      <pc:sldChg chg="del">
        <pc:chgData name="Ďurovský, Lukáš" userId="e319a0e6-2238-4b8e-b1e7-df8d9f49814d" providerId="ADAL" clId="{A5509C6B-0C9D-442D-8685-0962ABCABD4D}" dt="2025-04-18T19:31:01.126" v="38" actId="47"/>
        <pc:sldMkLst>
          <pc:docMk/>
          <pc:sldMk cId="2886487516" sldId="279"/>
        </pc:sldMkLst>
      </pc:sldChg>
      <pc:sldChg chg="del">
        <pc:chgData name="Ďurovský, Lukáš" userId="e319a0e6-2238-4b8e-b1e7-df8d9f49814d" providerId="ADAL" clId="{A5509C6B-0C9D-442D-8685-0962ABCABD4D}" dt="2025-04-18T19:30:55.284" v="16" actId="47"/>
        <pc:sldMkLst>
          <pc:docMk/>
          <pc:sldMk cId="68376588" sldId="280"/>
        </pc:sldMkLst>
      </pc:sldChg>
      <pc:sldChg chg="del">
        <pc:chgData name="Ďurovský, Lukáš" userId="e319a0e6-2238-4b8e-b1e7-df8d9f49814d" providerId="ADAL" clId="{A5509C6B-0C9D-442D-8685-0962ABCABD4D}" dt="2025-04-18T19:30:52.477" v="12" actId="47"/>
        <pc:sldMkLst>
          <pc:docMk/>
          <pc:sldMk cId="2076331191" sldId="281"/>
        </pc:sldMkLst>
      </pc:sldChg>
      <pc:sldChg chg="del">
        <pc:chgData name="Ďurovský, Lukáš" userId="e319a0e6-2238-4b8e-b1e7-df8d9f49814d" providerId="ADAL" clId="{A5509C6B-0C9D-442D-8685-0962ABCABD4D}" dt="2025-04-18T19:31:01.573" v="40" actId="47"/>
        <pc:sldMkLst>
          <pc:docMk/>
          <pc:sldMk cId="3234135251" sldId="283"/>
        </pc:sldMkLst>
      </pc:sldChg>
      <pc:sldChg chg="del">
        <pc:chgData name="Ďurovský, Lukáš" userId="e319a0e6-2238-4b8e-b1e7-df8d9f49814d" providerId="ADAL" clId="{A5509C6B-0C9D-442D-8685-0962ABCABD4D}" dt="2025-04-18T19:31:07.894" v="45" actId="47"/>
        <pc:sldMkLst>
          <pc:docMk/>
          <pc:sldMk cId="133189703" sldId="284"/>
        </pc:sldMkLst>
      </pc:sldChg>
      <pc:sldChg chg="del">
        <pc:chgData name="Ďurovský, Lukáš" userId="e319a0e6-2238-4b8e-b1e7-df8d9f49814d" providerId="ADAL" clId="{A5509C6B-0C9D-442D-8685-0962ABCABD4D}" dt="2025-04-18T19:31:01.756" v="41" actId="47"/>
        <pc:sldMkLst>
          <pc:docMk/>
          <pc:sldMk cId="475715445" sldId="285"/>
        </pc:sldMkLst>
      </pc:sldChg>
      <pc:sldChg chg="del">
        <pc:chgData name="Ďurovský, Lukáš" userId="e319a0e6-2238-4b8e-b1e7-df8d9f49814d" providerId="ADAL" clId="{A5509C6B-0C9D-442D-8685-0962ABCABD4D}" dt="2025-04-18T19:30:58.364" v="27" actId="47"/>
        <pc:sldMkLst>
          <pc:docMk/>
          <pc:sldMk cId="1721210122" sldId="286"/>
        </pc:sldMkLst>
      </pc:sldChg>
      <pc:sldChg chg="del">
        <pc:chgData name="Ďurovský, Lukáš" userId="e319a0e6-2238-4b8e-b1e7-df8d9f49814d" providerId="ADAL" clId="{A5509C6B-0C9D-442D-8685-0962ABCABD4D}" dt="2025-04-18T19:30:58.518" v="28" actId="47"/>
        <pc:sldMkLst>
          <pc:docMk/>
          <pc:sldMk cId="681757457" sldId="288"/>
        </pc:sldMkLst>
      </pc:sldChg>
      <pc:sldChg chg="del">
        <pc:chgData name="Ďurovský, Lukáš" userId="e319a0e6-2238-4b8e-b1e7-df8d9f49814d" providerId="ADAL" clId="{A5509C6B-0C9D-442D-8685-0962ABCABD4D}" dt="2025-04-18T19:30:58.680" v="29" actId="47"/>
        <pc:sldMkLst>
          <pc:docMk/>
          <pc:sldMk cId="2281403901" sldId="289"/>
        </pc:sldMkLst>
      </pc:sldChg>
      <pc:sldChg chg="del">
        <pc:chgData name="Ďurovský, Lukáš" userId="e319a0e6-2238-4b8e-b1e7-df8d9f49814d" providerId="ADAL" clId="{A5509C6B-0C9D-442D-8685-0962ABCABD4D}" dt="2025-04-18T19:30:56.496" v="20" actId="47"/>
        <pc:sldMkLst>
          <pc:docMk/>
          <pc:sldMk cId="467636028" sldId="290"/>
        </pc:sldMkLst>
      </pc:sldChg>
      <pc:sldChg chg="del">
        <pc:chgData name="Ďurovský, Lukáš" userId="e319a0e6-2238-4b8e-b1e7-df8d9f49814d" providerId="ADAL" clId="{A5509C6B-0C9D-442D-8685-0962ABCABD4D}" dt="2025-04-18T19:30:58.198" v="26" actId="47"/>
        <pc:sldMkLst>
          <pc:docMk/>
          <pc:sldMk cId="1666151028" sldId="291"/>
        </pc:sldMkLst>
      </pc:sldChg>
      <pc:sldChg chg="del">
        <pc:chgData name="Ďurovský, Lukáš" userId="e319a0e6-2238-4b8e-b1e7-df8d9f49814d" providerId="ADAL" clId="{A5509C6B-0C9D-442D-8685-0962ABCABD4D}" dt="2025-04-18T19:30:57.191" v="21" actId="47"/>
        <pc:sldMkLst>
          <pc:docMk/>
          <pc:sldMk cId="2332042809" sldId="292"/>
        </pc:sldMkLst>
      </pc:sldChg>
      <pc:sldChg chg="del">
        <pc:chgData name="Ďurovský, Lukáš" userId="e319a0e6-2238-4b8e-b1e7-df8d9f49814d" providerId="ADAL" clId="{A5509C6B-0C9D-442D-8685-0962ABCABD4D}" dt="2025-04-18T19:30:54.434" v="13" actId="47"/>
        <pc:sldMkLst>
          <pc:docMk/>
          <pc:sldMk cId="811228845" sldId="293"/>
        </pc:sldMkLst>
      </pc:sldChg>
      <pc:sldChg chg="del">
        <pc:chgData name="Ďurovský, Lukáš" userId="e319a0e6-2238-4b8e-b1e7-df8d9f49814d" providerId="ADAL" clId="{A5509C6B-0C9D-442D-8685-0962ABCABD4D}" dt="2025-04-18T19:30:54.762" v="14" actId="47"/>
        <pc:sldMkLst>
          <pc:docMk/>
          <pc:sldMk cId="1262558707" sldId="294"/>
        </pc:sldMkLst>
      </pc:sldChg>
      <pc:sldChg chg="del">
        <pc:chgData name="Ďurovský, Lukáš" userId="e319a0e6-2238-4b8e-b1e7-df8d9f49814d" providerId="ADAL" clId="{A5509C6B-0C9D-442D-8685-0962ABCABD4D}" dt="2025-04-18T19:30:55.088" v="15" actId="47"/>
        <pc:sldMkLst>
          <pc:docMk/>
          <pc:sldMk cId="3406118160" sldId="295"/>
        </pc:sldMkLst>
      </pc:sldChg>
      <pc:sldChg chg="del">
        <pc:chgData name="Ďurovský, Lukáš" userId="e319a0e6-2238-4b8e-b1e7-df8d9f49814d" providerId="ADAL" clId="{A5509C6B-0C9D-442D-8685-0962ABCABD4D}" dt="2025-04-18T19:31:01.918" v="42" actId="47"/>
        <pc:sldMkLst>
          <pc:docMk/>
          <pc:sldMk cId="398595516" sldId="297"/>
        </pc:sldMkLst>
      </pc:sldChg>
      <pc:sldChg chg="del">
        <pc:chgData name="Ďurovský, Lukáš" userId="e319a0e6-2238-4b8e-b1e7-df8d9f49814d" providerId="ADAL" clId="{A5509C6B-0C9D-442D-8685-0962ABCABD4D}" dt="2025-04-18T19:31:02.964" v="43" actId="47"/>
        <pc:sldMkLst>
          <pc:docMk/>
          <pc:sldMk cId="1897566678" sldId="298"/>
        </pc:sldMkLst>
      </pc:sldChg>
      <pc:sldChg chg="del">
        <pc:chgData name="Ďurovský, Lukáš" userId="e319a0e6-2238-4b8e-b1e7-df8d9f49814d" providerId="ADAL" clId="{A5509C6B-0C9D-442D-8685-0962ABCABD4D}" dt="2025-04-18T19:31:03.124" v="44" actId="47"/>
        <pc:sldMkLst>
          <pc:docMk/>
          <pc:sldMk cId="3488422808" sldId="299"/>
        </pc:sldMkLst>
      </pc:sldChg>
      <pc:sldChg chg="addSp modSp">
        <pc:chgData name="Ďurovský, Lukáš" userId="e319a0e6-2238-4b8e-b1e7-df8d9f49814d" providerId="ADAL" clId="{A5509C6B-0C9D-442D-8685-0962ABCABD4D}" dt="2025-06-01T19:24:02.941" v="7154"/>
        <pc:sldMkLst>
          <pc:docMk/>
          <pc:sldMk cId="3069120659" sldId="300"/>
        </pc:sldMkLst>
      </pc:sldChg>
      <pc:sldChg chg="addSp delSp modSp new del mod ord modClrScheme chgLayout">
        <pc:chgData name="Ďurovský, Lukáš" userId="e319a0e6-2238-4b8e-b1e7-df8d9f49814d" providerId="ADAL" clId="{A5509C6B-0C9D-442D-8685-0962ABCABD4D}" dt="2025-05-29T11:21:01.263" v="5453" actId="47"/>
        <pc:sldMkLst>
          <pc:docMk/>
          <pc:sldMk cId="947740294" sldId="301"/>
        </pc:sldMkLst>
      </pc:sldChg>
      <pc:sldChg chg="add del">
        <pc:chgData name="Ďurovský, Lukáš" userId="e319a0e6-2238-4b8e-b1e7-df8d9f49814d" providerId="ADAL" clId="{A5509C6B-0C9D-442D-8685-0962ABCABD4D}" dt="2025-04-20T19:05:10.973" v="51" actId="47"/>
        <pc:sldMkLst>
          <pc:docMk/>
          <pc:sldMk cId="987711242" sldId="301"/>
        </pc:sldMkLst>
      </pc:sldChg>
      <pc:sldChg chg="del">
        <pc:chgData name="Ďurovský, Lukáš" userId="e319a0e6-2238-4b8e-b1e7-df8d9f49814d" providerId="ADAL" clId="{A5509C6B-0C9D-442D-8685-0962ABCABD4D}" dt="2025-04-18T19:30:58.897" v="30" actId="47"/>
        <pc:sldMkLst>
          <pc:docMk/>
          <pc:sldMk cId="3750096860" sldId="301"/>
        </pc:sldMkLst>
      </pc:sldChg>
      <pc:sldChg chg="add del ord">
        <pc:chgData name="Ďurovský, Lukáš" userId="e319a0e6-2238-4b8e-b1e7-df8d9f49814d" providerId="ADAL" clId="{A5509C6B-0C9D-442D-8685-0962ABCABD4D}" dt="2025-05-29T11:38:26.045" v="5720" actId="47"/>
        <pc:sldMkLst>
          <pc:docMk/>
          <pc:sldMk cId="3876584068" sldId="302"/>
        </pc:sldMkLst>
      </pc:sldChg>
      <pc:sldChg chg="modSp add del mod ord">
        <pc:chgData name="Ďurovský, Lukáš" userId="e319a0e6-2238-4b8e-b1e7-df8d9f49814d" providerId="ADAL" clId="{A5509C6B-0C9D-442D-8685-0962ABCABD4D}" dt="2025-05-29T11:38:39.269" v="5727" actId="2696"/>
        <pc:sldMkLst>
          <pc:docMk/>
          <pc:sldMk cId="2655316006" sldId="303"/>
        </pc:sldMkLst>
      </pc:sldChg>
      <pc:sldChg chg="add del">
        <pc:chgData name="Ďurovský, Lukáš" userId="e319a0e6-2238-4b8e-b1e7-df8d9f49814d" providerId="ADAL" clId="{A5509C6B-0C9D-442D-8685-0962ABCABD4D}" dt="2025-05-31T19:19:19.339" v="6409" actId="47"/>
        <pc:sldMkLst>
          <pc:docMk/>
          <pc:sldMk cId="3611052968" sldId="304"/>
        </pc:sldMkLst>
      </pc:sldChg>
      <pc:sldChg chg="add del">
        <pc:chgData name="Ďurovský, Lukáš" userId="e319a0e6-2238-4b8e-b1e7-df8d9f49814d" providerId="ADAL" clId="{A5509C6B-0C9D-442D-8685-0962ABCABD4D}" dt="2025-05-29T11:39:21.549" v="5790" actId="47"/>
        <pc:sldMkLst>
          <pc:docMk/>
          <pc:sldMk cId="4184298343" sldId="305"/>
        </pc:sldMkLst>
      </pc:sldChg>
      <pc:sldChg chg="addSp delSp modSp new mod ord modClrScheme chgLayout">
        <pc:chgData name="Ďurovský, Lukáš" userId="e319a0e6-2238-4b8e-b1e7-df8d9f49814d" providerId="ADAL" clId="{A5509C6B-0C9D-442D-8685-0962ABCABD4D}" dt="2025-05-05T13:24:28.161" v="977" actId="1076"/>
        <pc:sldMkLst>
          <pc:docMk/>
          <pc:sldMk cId="2927799384" sldId="306"/>
        </pc:sldMkLst>
        <pc:spChg chg="add mod ord">
          <ac:chgData name="Ďurovský, Lukáš" userId="e319a0e6-2238-4b8e-b1e7-df8d9f49814d" providerId="ADAL" clId="{A5509C6B-0C9D-442D-8685-0962ABCABD4D}" dt="2025-05-05T13:23:46.326" v="962" actId="6549"/>
          <ac:spMkLst>
            <pc:docMk/>
            <pc:sldMk cId="2927799384" sldId="306"/>
            <ac:spMk id="4" creationId="{13931D57-0577-FE9A-8817-ADA8A84A5007}"/>
          </ac:spMkLst>
        </pc:spChg>
        <pc:picChg chg="add mod">
          <ac:chgData name="Ďurovský, Lukáš" userId="e319a0e6-2238-4b8e-b1e7-df8d9f49814d" providerId="ADAL" clId="{A5509C6B-0C9D-442D-8685-0962ABCABD4D}" dt="2025-05-05T13:24:28.161" v="977" actId="1076"/>
          <ac:picMkLst>
            <pc:docMk/>
            <pc:sldMk cId="2927799384" sldId="306"/>
            <ac:picMk id="2" creationId="{DD2334E2-13DD-97A6-42BD-5784F5680298}"/>
          </ac:picMkLst>
        </pc:picChg>
        <pc:picChg chg="add mod">
          <ac:chgData name="Ďurovský, Lukáš" userId="e319a0e6-2238-4b8e-b1e7-df8d9f49814d" providerId="ADAL" clId="{A5509C6B-0C9D-442D-8685-0962ABCABD4D}" dt="2025-05-05T13:24:26.723" v="976" actId="1076"/>
          <ac:picMkLst>
            <pc:docMk/>
            <pc:sldMk cId="2927799384" sldId="306"/>
            <ac:picMk id="11" creationId="{3C6B989F-F2C1-C3C6-FEC8-92B7165E6C38}"/>
          </ac:picMkLst>
        </pc:picChg>
      </pc:sldChg>
      <pc:sldChg chg="modSp add del mod">
        <pc:chgData name="Ďurovský, Lukáš" userId="e319a0e6-2238-4b8e-b1e7-df8d9f49814d" providerId="ADAL" clId="{A5509C6B-0C9D-442D-8685-0962ABCABD4D}" dt="2025-05-29T11:44:25.484" v="5796" actId="2696"/>
        <pc:sldMkLst>
          <pc:docMk/>
          <pc:sldMk cId="2896901595" sldId="307"/>
        </pc:sldMkLst>
      </pc:sldChg>
      <pc:sldChg chg="modSp add del mod">
        <pc:chgData name="Ďurovský, Lukáš" userId="e319a0e6-2238-4b8e-b1e7-df8d9f49814d" providerId="ADAL" clId="{A5509C6B-0C9D-442D-8685-0962ABCABD4D}" dt="2025-05-18T16:06:50.429" v="1795" actId="47"/>
        <pc:sldMkLst>
          <pc:docMk/>
          <pc:sldMk cId="1586627225" sldId="308"/>
        </pc:sldMkLst>
      </pc:sldChg>
      <pc:sldChg chg="addSp delSp modSp add del mod ord">
        <pc:chgData name="Ďurovský, Lukáš" userId="e319a0e6-2238-4b8e-b1e7-df8d9f49814d" providerId="ADAL" clId="{A5509C6B-0C9D-442D-8685-0962ABCABD4D}" dt="2025-05-18T16:05:23.909" v="1782" actId="47"/>
        <pc:sldMkLst>
          <pc:docMk/>
          <pc:sldMk cId="1358368658" sldId="309"/>
        </pc:sldMkLst>
      </pc:sldChg>
      <pc:sldChg chg="addSp delSp modSp add mod ord">
        <pc:chgData name="Ďurovský, Lukáš" userId="e319a0e6-2238-4b8e-b1e7-df8d9f49814d" providerId="ADAL" clId="{A5509C6B-0C9D-442D-8685-0962ABCABD4D}" dt="2025-05-29T11:21:11.878" v="5477" actId="20577"/>
        <pc:sldMkLst>
          <pc:docMk/>
          <pc:sldMk cId="3142006358" sldId="310"/>
        </pc:sldMkLst>
        <pc:spChg chg="mod">
          <ac:chgData name="Ďurovský, Lukáš" userId="e319a0e6-2238-4b8e-b1e7-df8d9f49814d" providerId="ADAL" clId="{A5509C6B-0C9D-442D-8685-0962ABCABD4D}" dt="2025-05-29T11:21:11.878" v="5477" actId="20577"/>
          <ac:spMkLst>
            <pc:docMk/>
            <pc:sldMk cId="3142006358" sldId="310"/>
            <ac:spMk id="4" creationId="{8B8751D4-72AA-6FF5-2D63-5BDFCC3093C8}"/>
          </ac:spMkLst>
        </pc:spChg>
        <pc:spChg chg="mod">
          <ac:chgData name="Ďurovský, Lukáš" userId="e319a0e6-2238-4b8e-b1e7-df8d9f49814d" providerId="ADAL" clId="{A5509C6B-0C9D-442D-8685-0962ABCABD4D}" dt="2025-05-25T14:25:54.323" v="2226" actId="20577"/>
          <ac:spMkLst>
            <pc:docMk/>
            <pc:sldMk cId="3142006358" sldId="310"/>
            <ac:spMk id="5" creationId="{0FAE96C9-B381-2A60-DBB8-4579BA784535}"/>
          </ac:spMkLst>
        </pc:spChg>
      </pc:sldChg>
      <pc:sldChg chg="modSp add del mod ord">
        <pc:chgData name="Ďurovský, Lukáš" userId="e319a0e6-2238-4b8e-b1e7-df8d9f49814d" providerId="ADAL" clId="{A5509C6B-0C9D-442D-8685-0962ABCABD4D}" dt="2025-05-31T17:48:36.225" v="6068" actId="47"/>
        <pc:sldMkLst>
          <pc:docMk/>
          <pc:sldMk cId="3653830689" sldId="311"/>
        </pc:sldMkLst>
      </pc:sldChg>
      <pc:sldChg chg="addSp modSp add mod ord">
        <pc:chgData name="Ďurovský, Lukáš" userId="e319a0e6-2238-4b8e-b1e7-df8d9f49814d" providerId="ADAL" clId="{A5509C6B-0C9D-442D-8685-0962ABCABD4D}" dt="2025-05-31T17:52:29.488" v="6247" actId="20577"/>
        <pc:sldMkLst>
          <pc:docMk/>
          <pc:sldMk cId="3496773523" sldId="312"/>
        </pc:sldMkLst>
        <pc:spChg chg="mod">
          <ac:chgData name="Ďurovský, Lukáš" userId="e319a0e6-2238-4b8e-b1e7-df8d9f49814d" providerId="ADAL" clId="{A5509C6B-0C9D-442D-8685-0962ABCABD4D}" dt="2025-05-31T17:52:29.488" v="6247" actId="20577"/>
          <ac:spMkLst>
            <pc:docMk/>
            <pc:sldMk cId="3496773523" sldId="312"/>
            <ac:spMk id="4" creationId="{BF2FB4B4-B46C-2666-2B76-0560173DB0E2}"/>
          </ac:spMkLst>
        </pc:spChg>
        <pc:spChg chg="mod">
          <ac:chgData name="Ďurovský, Lukáš" userId="e319a0e6-2238-4b8e-b1e7-df8d9f49814d" providerId="ADAL" clId="{A5509C6B-0C9D-442D-8685-0962ABCABD4D}" dt="2025-04-21T07:22:26.681" v="501" actId="20577"/>
          <ac:spMkLst>
            <pc:docMk/>
            <pc:sldMk cId="3496773523" sldId="312"/>
            <ac:spMk id="5" creationId="{C1C4AF84-D092-DC29-08ED-D3FA44813827}"/>
          </ac:spMkLst>
        </pc:spChg>
        <pc:picChg chg="add mod">
          <ac:chgData name="Ďurovský, Lukáš" userId="e319a0e6-2238-4b8e-b1e7-df8d9f49814d" providerId="ADAL" clId="{A5509C6B-0C9D-442D-8685-0962ABCABD4D}" dt="2025-05-18T14:48:23.358" v="1044" actId="1076"/>
          <ac:picMkLst>
            <pc:docMk/>
            <pc:sldMk cId="3496773523" sldId="312"/>
            <ac:picMk id="3" creationId="{9ACC3AA4-35AB-E067-4571-ADEB47A383AC}"/>
          </ac:picMkLst>
        </pc:picChg>
        <pc:picChg chg="add mod">
          <ac:chgData name="Ďurovský, Lukáš" userId="e319a0e6-2238-4b8e-b1e7-df8d9f49814d" providerId="ADAL" clId="{A5509C6B-0C9D-442D-8685-0962ABCABD4D}" dt="2025-05-18T14:48:36.274" v="1048" actId="14100"/>
          <ac:picMkLst>
            <pc:docMk/>
            <pc:sldMk cId="3496773523" sldId="312"/>
            <ac:picMk id="6" creationId="{F80C7B63-5738-990C-F0C4-58B13A8340CF}"/>
          </ac:picMkLst>
        </pc:picChg>
      </pc:sldChg>
      <pc:sldChg chg="modSp add mod ord">
        <pc:chgData name="Ďurovský, Lukáš" userId="e319a0e6-2238-4b8e-b1e7-df8d9f49814d" providerId="ADAL" clId="{A5509C6B-0C9D-442D-8685-0962ABCABD4D}" dt="2025-05-31T17:38:51.637" v="6037"/>
        <pc:sldMkLst>
          <pc:docMk/>
          <pc:sldMk cId="2343137341" sldId="313"/>
        </pc:sldMkLst>
        <pc:spChg chg="mod">
          <ac:chgData name="Ďurovský, Lukáš" userId="e319a0e6-2238-4b8e-b1e7-df8d9f49814d" providerId="ADAL" clId="{A5509C6B-0C9D-442D-8685-0962ABCABD4D}" dt="2025-04-21T07:21:45.016" v="456" actId="20577"/>
          <ac:spMkLst>
            <pc:docMk/>
            <pc:sldMk cId="2343137341" sldId="313"/>
            <ac:spMk id="4" creationId="{C74F1A65-A36B-3BBC-4235-9824A8CAF8FD}"/>
          </ac:spMkLst>
        </pc:spChg>
        <pc:spChg chg="mod">
          <ac:chgData name="Ďurovský, Lukáš" userId="e319a0e6-2238-4b8e-b1e7-df8d9f49814d" providerId="ADAL" clId="{A5509C6B-0C9D-442D-8685-0962ABCABD4D}" dt="2025-05-18T14:48:47.813" v="1054" actId="20577"/>
          <ac:spMkLst>
            <pc:docMk/>
            <pc:sldMk cId="2343137341" sldId="313"/>
            <ac:spMk id="5" creationId="{0BDC1E69-0A5C-BE22-FDE9-D4E0E8DE929B}"/>
          </ac:spMkLst>
        </pc:spChg>
      </pc:sldChg>
      <pc:sldChg chg="modSp add del mod ord">
        <pc:chgData name="Ďurovský, Lukáš" userId="e319a0e6-2238-4b8e-b1e7-df8d9f49814d" providerId="ADAL" clId="{A5509C6B-0C9D-442D-8685-0962ABCABD4D}" dt="2025-06-03T13:46:27.463" v="7970" actId="47"/>
        <pc:sldMkLst>
          <pc:docMk/>
          <pc:sldMk cId="2617791987" sldId="314"/>
        </pc:sldMkLst>
      </pc:sldChg>
      <pc:sldChg chg="modSp add mod ord">
        <pc:chgData name="Ďurovský, Lukáš" userId="e319a0e6-2238-4b8e-b1e7-df8d9f49814d" providerId="ADAL" clId="{A5509C6B-0C9D-442D-8685-0962ABCABD4D}" dt="2025-05-30T15:19:09.002" v="5834" actId="20577"/>
        <pc:sldMkLst>
          <pc:docMk/>
          <pc:sldMk cId="3735018784" sldId="315"/>
        </pc:sldMkLst>
        <pc:spChg chg="mod">
          <ac:chgData name="Ďurovský, Lukáš" userId="e319a0e6-2238-4b8e-b1e7-df8d9f49814d" providerId="ADAL" clId="{A5509C6B-0C9D-442D-8685-0962ABCABD4D}" dt="2025-05-30T15:13:02.980" v="5818" actId="20577"/>
          <ac:spMkLst>
            <pc:docMk/>
            <pc:sldMk cId="3735018784" sldId="315"/>
            <ac:spMk id="4" creationId="{B6AA2526-D3B5-09AD-A796-9C86A8ED3A69}"/>
          </ac:spMkLst>
        </pc:spChg>
        <pc:spChg chg="mod">
          <ac:chgData name="Ďurovský, Lukáš" userId="e319a0e6-2238-4b8e-b1e7-df8d9f49814d" providerId="ADAL" clId="{A5509C6B-0C9D-442D-8685-0962ABCABD4D}" dt="2025-05-30T15:19:09.002" v="5834" actId="20577"/>
          <ac:spMkLst>
            <pc:docMk/>
            <pc:sldMk cId="3735018784" sldId="315"/>
            <ac:spMk id="5" creationId="{4CAD08F9-940D-183F-655D-F053D681CF8A}"/>
          </ac:spMkLst>
        </pc:spChg>
      </pc:sldChg>
      <pc:sldChg chg="addSp modSp add mod ord">
        <pc:chgData name="Ďurovský, Lukáš" userId="e319a0e6-2238-4b8e-b1e7-df8d9f49814d" providerId="ADAL" clId="{A5509C6B-0C9D-442D-8685-0962ABCABD4D}" dt="2025-05-29T11:35:22.193" v="5703"/>
        <pc:sldMkLst>
          <pc:docMk/>
          <pc:sldMk cId="1502809463" sldId="316"/>
        </pc:sldMkLst>
        <pc:spChg chg="mod">
          <ac:chgData name="Ďurovský, Lukáš" userId="e319a0e6-2238-4b8e-b1e7-df8d9f49814d" providerId="ADAL" clId="{A5509C6B-0C9D-442D-8685-0962ABCABD4D}" dt="2025-05-29T11:35:22.193" v="5703"/>
          <ac:spMkLst>
            <pc:docMk/>
            <pc:sldMk cId="1502809463" sldId="316"/>
            <ac:spMk id="4" creationId="{4F5E8ACD-2013-540A-882B-31AB0575B680}"/>
          </ac:spMkLst>
        </pc:spChg>
        <pc:spChg chg="mod">
          <ac:chgData name="Ďurovský, Lukáš" userId="e319a0e6-2238-4b8e-b1e7-df8d9f49814d" providerId="ADAL" clId="{A5509C6B-0C9D-442D-8685-0962ABCABD4D}" dt="2025-05-29T11:35:15.555" v="5702" actId="20577"/>
          <ac:spMkLst>
            <pc:docMk/>
            <pc:sldMk cId="1502809463" sldId="316"/>
            <ac:spMk id="5" creationId="{93C5F6F9-1F6C-F044-9BDF-91F191EA61F3}"/>
          </ac:spMkLst>
        </pc:spChg>
        <pc:picChg chg="add mod">
          <ac:chgData name="Ďurovský, Lukáš" userId="e319a0e6-2238-4b8e-b1e7-df8d9f49814d" providerId="ADAL" clId="{A5509C6B-0C9D-442D-8685-0962ABCABD4D}" dt="2025-05-29T11:35:12.864" v="5699" actId="1076"/>
          <ac:picMkLst>
            <pc:docMk/>
            <pc:sldMk cId="1502809463" sldId="316"/>
            <ac:picMk id="3" creationId="{C7CF4D07-40DC-E82D-BC95-481CEF294D03}"/>
          </ac:picMkLst>
        </pc:picChg>
      </pc:sldChg>
      <pc:sldChg chg="modSp add del mod ord">
        <pc:chgData name="Ďurovský, Lukáš" userId="e319a0e6-2238-4b8e-b1e7-df8d9f49814d" providerId="ADAL" clId="{A5509C6B-0C9D-442D-8685-0962ABCABD4D}" dt="2025-05-29T11:09:24.409" v="5299" actId="47"/>
        <pc:sldMkLst>
          <pc:docMk/>
          <pc:sldMk cId="3873713337" sldId="317"/>
        </pc:sldMkLst>
      </pc:sldChg>
      <pc:sldChg chg="addSp delSp modSp add del mod">
        <pc:chgData name="Ďurovský, Lukáš" userId="e319a0e6-2238-4b8e-b1e7-df8d9f49814d" providerId="ADAL" clId="{A5509C6B-0C9D-442D-8685-0962ABCABD4D}" dt="2025-05-05T13:24:30.912" v="978" actId="47"/>
        <pc:sldMkLst>
          <pc:docMk/>
          <pc:sldMk cId="1645342185" sldId="318"/>
        </pc:sldMkLst>
      </pc:sldChg>
      <pc:sldChg chg="addSp delSp modSp new mod modClrScheme chgLayout">
        <pc:chgData name="Ďurovský, Lukáš" userId="e319a0e6-2238-4b8e-b1e7-df8d9f49814d" providerId="ADAL" clId="{A5509C6B-0C9D-442D-8685-0962ABCABD4D}" dt="2025-05-29T11:20:07.839" v="5449" actId="20577"/>
        <pc:sldMkLst>
          <pc:docMk/>
          <pc:sldMk cId="3265597918" sldId="319"/>
        </pc:sldMkLst>
        <pc:spChg chg="add mod ord">
          <ac:chgData name="Ďurovský, Lukáš" userId="e319a0e6-2238-4b8e-b1e7-df8d9f49814d" providerId="ADAL" clId="{A5509C6B-0C9D-442D-8685-0962ABCABD4D}" dt="2025-05-29T11:20:07.839" v="5449" actId="20577"/>
          <ac:spMkLst>
            <pc:docMk/>
            <pc:sldMk cId="3265597918" sldId="319"/>
            <ac:spMk id="6" creationId="{41129873-E929-2A2D-6A1B-AD8093234967}"/>
          </ac:spMkLst>
        </pc:spChg>
        <pc:spChg chg="add mod ord">
          <ac:chgData name="Ďurovský, Lukáš" userId="e319a0e6-2238-4b8e-b1e7-df8d9f49814d" providerId="ADAL" clId="{A5509C6B-0C9D-442D-8685-0962ABCABD4D}" dt="2025-05-04T08:49:34.162" v="715" actId="700"/>
          <ac:spMkLst>
            <pc:docMk/>
            <pc:sldMk cId="3265597918" sldId="319"/>
            <ac:spMk id="7" creationId="{5EDE997F-8521-B97D-6ECA-A0AD0C145757}"/>
          </ac:spMkLst>
        </pc:spChg>
      </pc:sldChg>
      <pc:sldChg chg="addSp delSp modSp add mod">
        <pc:chgData name="Ďurovský, Lukáš" userId="e319a0e6-2238-4b8e-b1e7-df8d9f49814d" providerId="ADAL" clId="{A5509C6B-0C9D-442D-8685-0962ABCABD4D}" dt="2025-05-26T06:34:07.260" v="3663" actId="14100"/>
        <pc:sldMkLst>
          <pc:docMk/>
          <pc:sldMk cId="1246006055" sldId="320"/>
        </pc:sldMkLst>
        <pc:spChg chg="mod">
          <ac:chgData name="Ďurovský, Lukáš" userId="e319a0e6-2238-4b8e-b1e7-df8d9f49814d" providerId="ADAL" clId="{A5509C6B-0C9D-442D-8685-0962ABCABD4D}" dt="2025-05-26T06:33:58.769" v="3662" actId="20577"/>
          <ac:spMkLst>
            <pc:docMk/>
            <pc:sldMk cId="1246006055" sldId="320"/>
            <ac:spMk id="4" creationId="{1F253CA7-4C16-3275-3F18-7B24AF2916A6}"/>
          </ac:spMkLst>
        </pc:spChg>
        <pc:picChg chg="add mod">
          <ac:chgData name="Ďurovský, Lukáš" userId="e319a0e6-2238-4b8e-b1e7-df8d9f49814d" providerId="ADAL" clId="{A5509C6B-0C9D-442D-8685-0962ABCABD4D}" dt="2025-05-26T06:33:50.292" v="3644" actId="14100"/>
          <ac:picMkLst>
            <pc:docMk/>
            <pc:sldMk cId="1246006055" sldId="320"/>
            <ac:picMk id="6" creationId="{653E4A15-180D-7AE0-D6E1-AEA2AEA4036E}"/>
          </ac:picMkLst>
        </pc:picChg>
        <pc:picChg chg="add mod">
          <ac:chgData name="Ďurovský, Lukáš" userId="e319a0e6-2238-4b8e-b1e7-df8d9f49814d" providerId="ADAL" clId="{A5509C6B-0C9D-442D-8685-0962ABCABD4D}" dt="2025-05-26T06:34:07.260" v="3663" actId="14100"/>
          <ac:picMkLst>
            <pc:docMk/>
            <pc:sldMk cId="1246006055" sldId="320"/>
            <ac:picMk id="7" creationId="{6CD926BE-99C5-E2C4-C326-EFE50FE592B7}"/>
          </ac:picMkLst>
        </pc:picChg>
      </pc:sldChg>
      <pc:sldChg chg="addSp delSp modSp add mod">
        <pc:chgData name="Ďurovský, Lukáš" userId="e319a0e6-2238-4b8e-b1e7-df8d9f49814d" providerId="ADAL" clId="{A5509C6B-0C9D-442D-8685-0962ABCABD4D}" dt="2025-05-26T06:31:31.262" v="3636" actId="20577"/>
        <pc:sldMkLst>
          <pc:docMk/>
          <pc:sldMk cId="175291223" sldId="321"/>
        </pc:sldMkLst>
        <pc:spChg chg="mod">
          <ac:chgData name="Ďurovský, Lukáš" userId="e319a0e6-2238-4b8e-b1e7-df8d9f49814d" providerId="ADAL" clId="{A5509C6B-0C9D-442D-8685-0962ABCABD4D}" dt="2025-05-26T06:31:31.262" v="3636" actId="20577"/>
          <ac:spMkLst>
            <pc:docMk/>
            <pc:sldMk cId="175291223" sldId="321"/>
            <ac:spMk id="4" creationId="{975A3CD0-E8DB-E454-C2F8-807A18253764}"/>
          </ac:spMkLst>
        </pc:spChg>
        <pc:picChg chg="add mod">
          <ac:chgData name="Ďurovský, Lukáš" userId="e319a0e6-2238-4b8e-b1e7-df8d9f49814d" providerId="ADAL" clId="{A5509C6B-0C9D-442D-8685-0962ABCABD4D}" dt="2025-05-04T09:50:18.078" v="851" actId="1076"/>
          <ac:picMkLst>
            <pc:docMk/>
            <pc:sldMk cId="175291223" sldId="321"/>
            <ac:picMk id="9" creationId="{9C89BDD6-80E8-7010-B8C6-D7B38BC657BF}"/>
          </ac:picMkLst>
        </pc:picChg>
      </pc:sldChg>
      <pc:sldChg chg="add del ord">
        <pc:chgData name="Ďurovský, Lukáš" userId="e319a0e6-2238-4b8e-b1e7-df8d9f49814d" providerId="ADAL" clId="{A5509C6B-0C9D-442D-8685-0962ABCABD4D}" dt="2025-05-04T09:49:51.970" v="838" actId="2890"/>
        <pc:sldMkLst>
          <pc:docMk/>
          <pc:sldMk cId="675587612" sldId="322"/>
        </pc:sldMkLst>
      </pc:sldChg>
      <pc:sldChg chg="addSp delSp modSp new mod modClrScheme chgLayout">
        <pc:chgData name="Ďurovský, Lukáš" userId="e319a0e6-2238-4b8e-b1e7-df8d9f49814d" providerId="ADAL" clId="{A5509C6B-0C9D-442D-8685-0962ABCABD4D}" dt="2025-05-04T15:36:23.901" v="929" actId="20577"/>
        <pc:sldMkLst>
          <pc:docMk/>
          <pc:sldMk cId="2000250922" sldId="322"/>
        </pc:sldMkLst>
        <pc:spChg chg="add mod ord">
          <ac:chgData name="Ďurovský, Lukáš" userId="e319a0e6-2238-4b8e-b1e7-df8d9f49814d" providerId="ADAL" clId="{A5509C6B-0C9D-442D-8685-0962ABCABD4D}" dt="2025-05-04T14:29:01.264" v="863" actId="20577"/>
          <ac:spMkLst>
            <pc:docMk/>
            <pc:sldMk cId="2000250922" sldId="322"/>
            <ac:spMk id="6" creationId="{D8B6641C-F18D-5E6A-D700-8FABF14B3B62}"/>
          </ac:spMkLst>
        </pc:spChg>
        <pc:spChg chg="add mod ord">
          <ac:chgData name="Ďurovský, Lukáš" userId="e319a0e6-2238-4b8e-b1e7-df8d9f49814d" providerId="ADAL" clId="{A5509C6B-0C9D-442D-8685-0962ABCABD4D}" dt="2025-05-04T15:36:23.901" v="929" actId="20577"/>
          <ac:spMkLst>
            <pc:docMk/>
            <pc:sldMk cId="2000250922" sldId="322"/>
            <ac:spMk id="7" creationId="{50C8A87A-E9EA-0222-05B3-1D89AC24C257}"/>
          </ac:spMkLst>
        </pc:spChg>
      </pc:sldChg>
      <pc:sldChg chg="addSp modSp add mod ord">
        <pc:chgData name="Ďurovský, Lukáš" userId="e319a0e6-2238-4b8e-b1e7-df8d9f49814d" providerId="ADAL" clId="{A5509C6B-0C9D-442D-8685-0962ABCABD4D}" dt="2025-05-26T06:36:54.126" v="3742" actId="14100"/>
        <pc:sldMkLst>
          <pc:docMk/>
          <pc:sldMk cId="2800971876" sldId="323"/>
        </pc:sldMkLst>
        <pc:spChg chg="mod">
          <ac:chgData name="Ďurovský, Lukáš" userId="e319a0e6-2238-4b8e-b1e7-df8d9f49814d" providerId="ADAL" clId="{A5509C6B-0C9D-442D-8685-0962ABCABD4D}" dt="2025-05-05T13:26:08.018" v="1004" actId="1076"/>
          <ac:spMkLst>
            <pc:docMk/>
            <pc:sldMk cId="2800971876" sldId="323"/>
            <ac:spMk id="6" creationId="{8CB26410-F826-4E84-9976-89339E8080F5}"/>
          </ac:spMkLst>
        </pc:spChg>
        <pc:spChg chg="mod">
          <ac:chgData name="Ďurovský, Lukáš" userId="e319a0e6-2238-4b8e-b1e7-df8d9f49814d" providerId="ADAL" clId="{A5509C6B-0C9D-442D-8685-0962ABCABD4D}" dt="2025-05-26T06:36:50.426" v="3741" actId="400"/>
          <ac:spMkLst>
            <pc:docMk/>
            <pc:sldMk cId="2800971876" sldId="323"/>
            <ac:spMk id="7" creationId="{D31FC56B-9F7B-B0E3-60A9-6011CC6EAD00}"/>
          </ac:spMkLst>
        </pc:spChg>
        <pc:picChg chg="add mod">
          <ac:chgData name="Ďurovský, Lukáš" userId="e319a0e6-2238-4b8e-b1e7-df8d9f49814d" providerId="ADAL" clId="{A5509C6B-0C9D-442D-8685-0962ABCABD4D}" dt="2025-05-26T06:36:54.126" v="3742" actId="14100"/>
          <ac:picMkLst>
            <pc:docMk/>
            <pc:sldMk cId="2800971876" sldId="323"/>
            <ac:picMk id="3" creationId="{AB1C4F99-34E3-6F37-02E4-7A71D7AE5E75}"/>
          </ac:picMkLst>
        </pc:picChg>
      </pc:sldChg>
      <pc:sldChg chg="addSp delSp modSp new del mod ord modClrScheme chgLayout">
        <pc:chgData name="Ďurovský, Lukáš" userId="e319a0e6-2238-4b8e-b1e7-df8d9f49814d" providerId="ADAL" clId="{A5509C6B-0C9D-442D-8685-0962ABCABD4D}" dt="2025-05-31T17:52:20.370" v="6243" actId="47"/>
        <pc:sldMkLst>
          <pc:docMk/>
          <pc:sldMk cId="2507725480" sldId="324"/>
        </pc:sldMkLst>
      </pc:sldChg>
      <pc:sldChg chg="addSp modSp add mod ord">
        <pc:chgData name="Ďurovský, Lukáš" userId="e319a0e6-2238-4b8e-b1e7-df8d9f49814d" providerId="ADAL" clId="{A5509C6B-0C9D-442D-8685-0962ABCABD4D}" dt="2025-05-29T11:35:30.393" v="5717" actId="20577"/>
        <pc:sldMkLst>
          <pc:docMk/>
          <pc:sldMk cId="2664334045" sldId="325"/>
        </pc:sldMkLst>
        <pc:spChg chg="mod">
          <ac:chgData name="Ďurovský, Lukáš" userId="e319a0e6-2238-4b8e-b1e7-df8d9f49814d" providerId="ADAL" clId="{A5509C6B-0C9D-442D-8685-0962ABCABD4D}" dt="2025-05-29T11:35:30.393" v="5717" actId="20577"/>
          <ac:spMkLst>
            <pc:docMk/>
            <pc:sldMk cId="2664334045" sldId="325"/>
            <ac:spMk id="5" creationId="{E67A06B6-6938-5904-296B-94FB94F7BB87}"/>
          </ac:spMkLst>
        </pc:spChg>
        <pc:picChg chg="add mod">
          <ac:chgData name="Ďurovský, Lukáš" userId="e319a0e6-2238-4b8e-b1e7-df8d9f49814d" providerId="ADAL" clId="{A5509C6B-0C9D-442D-8685-0962ABCABD4D}" dt="2025-05-29T11:25:36.239" v="5538" actId="1076"/>
          <ac:picMkLst>
            <pc:docMk/>
            <pc:sldMk cId="2664334045" sldId="325"/>
            <ac:picMk id="2" creationId="{AA96462E-ACB7-8E3C-A64A-15C46ABAC800}"/>
          </ac:picMkLst>
        </pc:picChg>
      </pc:sldChg>
      <pc:sldChg chg="addSp delSp modSp add mod ord modClrScheme chgLayout">
        <pc:chgData name="Ďurovský, Lukáš" userId="e319a0e6-2238-4b8e-b1e7-df8d9f49814d" providerId="ADAL" clId="{A5509C6B-0C9D-442D-8685-0962ABCABD4D}" dt="2025-05-25T15:17:13.302" v="2925"/>
        <pc:sldMkLst>
          <pc:docMk/>
          <pc:sldMk cId="2933277928" sldId="326"/>
        </pc:sldMkLst>
        <pc:picChg chg="add mod">
          <ac:chgData name="Ďurovský, Lukáš" userId="e319a0e6-2238-4b8e-b1e7-df8d9f49814d" providerId="ADAL" clId="{A5509C6B-0C9D-442D-8685-0962ABCABD4D}" dt="2025-05-18T15:42:48.642" v="1481" actId="1076"/>
          <ac:picMkLst>
            <pc:docMk/>
            <pc:sldMk cId="2933277928" sldId="326"/>
            <ac:picMk id="7" creationId="{2C10CD5F-D7E0-D576-8670-E86A937AADBE}"/>
          </ac:picMkLst>
        </pc:picChg>
        <pc:picChg chg="add mod">
          <ac:chgData name="Ďurovský, Lukáš" userId="e319a0e6-2238-4b8e-b1e7-df8d9f49814d" providerId="ADAL" clId="{A5509C6B-0C9D-442D-8685-0962ABCABD4D}" dt="2025-05-18T15:33:09.289" v="1340" actId="1076"/>
          <ac:picMkLst>
            <pc:docMk/>
            <pc:sldMk cId="2933277928" sldId="326"/>
            <ac:picMk id="9" creationId="{A1A7D5D8-3BD1-7D57-5094-C7516243EEC0}"/>
          </ac:picMkLst>
        </pc:picChg>
      </pc:sldChg>
      <pc:sldChg chg="addSp delSp modSp add del mod ord">
        <pc:chgData name="Ďurovský, Lukáš" userId="e319a0e6-2238-4b8e-b1e7-df8d9f49814d" providerId="ADAL" clId="{A5509C6B-0C9D-442D-8685-0962ABCABD4D}" dt="2025-05-29T11:25:02.771" v="5524" actId="47"/>
        <pc:sldMkLst>
          <pc:docMk/>
          <pc:sldMk cId="4147083906" sldId="327"/>
        </pc:sldMkLst>
      </pc:sldChg>
      <pc:sldChg chg="addSp delSp modSp add del mod ord">
        <pc:chgData name="Ďurovský, Lukáš" userId="e319a0e6-2238-4b8e-b1e7-df8d9f49814d" providerId="ADAL" clId="{A5509C6B-0C9D-442D-8685-0962ABCABD4D}" dt="2025-05-29T11:25:38.403" v="5539" actId="47"/>
        <pc:sldMkLst>
          <pc:docMk/>
          <pc:sldMk cId="426852964" sldId="328"/>
        </pc:sldMkLst>
      </pc:sldChg>
      <pc:sldChg chg="modSp add mod ord">
        <pc:chgData name="Ďurovský, Lukáš" userId="e319a0e6-2238-4b8e-b1e7-df8d9f49814d" providerId="ADAL" clId="{A5509C6B-0C9D-442D-8685-0962ABCABD4D}" dt="2025-05-29T11:20:22.945" v="5452" actId="255"/>
        <pc:sldMkLst>
          <pc:docMk/>
          <pc:sldMk cId="3476925854" sldId="329"/>
        </pc:sldMkLst>
        <pc:spChg chg="mod">
          <ac:chgData name="Ďurovský, Lukáš" userId="e319a0e6-2238-4b8e-b1e7-df8d9f49814d" providerId="ADAL" clId="{A5509C6B-0C9D-442D-8685-0962ABCABD4D}" dt="2025-05-29T11:20:22.945" v="5452" actId="255"/>
          <ac:spMkLst>
            <pc:docMk/>
            <pc:sldMk cId="3476925854" sldId="329"/>
            <ac:spMk id="6" creationId="{D52EFC06-8AF1-9050-35EF-8BAAAF78C4EA}"/>
          </ac:spMkLst>
        </pc:spChg>
      </pc:sldChg>
      <pc:sldChg chg="modSp add mod">
        <pc:chgData name="Ďurovský, Lukáš" userId="e319a0e6-2238-4b8e-b1e7-df8d9f49814d" providerId="ADAL" clId="{A5509C6B-0C9D-442D-8685-0962ABCABD4D}" dt="2025-05-29T11:19:02.847" v="5421" actId="255"/>
        <pc:sldMkLst>
          <pc:docMk/>
          <pc:sldMk cId="1116186581" sldId="330"/>
        </pc:sldMkLst>
        <pc:spChg chg="mod">
          <ac:chgData name="Ďurovský, Lukáš" userId="e319a0e6-2238-4b8e-b1e7-df8d9f49814d" providerId="ADAL" clId="{A5509C6B-0C9D-442D-8685-0962ABCABD4D}" dt="2025-05-29T11:19:02.847" v="5421" actId="255"/>
          <ac:spMkLst>
            <pc:docMk/>
            <pc:sldMk cId="1116186581" sldId="330"/>
            <ac:spMk id="6" creationId="{519E77AD-79F2-A289-3FD9-BF536EB983A8}"/>
          </ac:spMkLst>
        </pc:spChg>
      </pc:sldChg>
      <pc:sldChg chg="modSp add mod ord">
        <pc:chgData name="Ďurovský, Lukáš" userId="e319a0e6-2238-4b8e-b1e7-df8d9f49814d" providerId="ADAL" clId="{A5509C6B-0C9D-442D-8685-0962ABCABD4D}" dt="2025-05-31T18:00:04.982" v="6394"/>
        <pc:sldMkLst>
          <pc:docMk/>
          <pc:sldMk cId="2201305389" sldId="331"/>
        </pc:sldMkLst>
        <pc:spChg chg="mod">
          <ac:chgData name="Ďurovský, Lukáš" userId="e319a0e6-2238-4b8e-b1e7-df8d9f49814d" providerId="ADAL" clId="{A5509C6B-0C9D-442D-8685-0962ABCABD4D}" dt="2025-05-29T11:38:11.692" v="5719" actId="255"/>
          <ac:spMkLst>
            <pc:docMk/>
            <pc:sldMk cId="2201305389" sldId="331"/>
            <ac:spMk id="6" creationId="{807F9EFA-3543-1621-0288-FFF7C7942E5D}"/>
          </ac:spMkLst>
        </pc:spChg>
      </pc:sldChg>
      <pc:sldChg chg="modSp add mod ord">
        <pc:chgData name="Ďurovský, Lukáš" userId="e319a0e6-2238-4b8e-b1e7-df8d9f49814d" providerId="ADAL" clId="{A5509C6B-0C9D-442D-8685-0962ABCABD4D}" dt="2025-05-29T11:44:21.238" v="5795" actId="255"/>
        <pc:sldMkLst>
          <pc:docMk/>
          <pc:sldMk cId="1221561874" sldId="332"/>
        </pc:sldMkLst>
        <pc:spChg chg="mod">
          <ac:chgData name="Ďurovský, Lukáš" userId="e319a0e6-2238-4b8e-b1e7-df8d9f49814d" providerId="ADAL" clId="{A5509C6B-0C9D-442D-8685-0962ABCABD4D}" dt="2025-05-29T11:44:21.238" v="5795" actId="255"/>
          <ac:spMkLst>
            <pc:docMk/>
            <pc:sldMk cId="1221561874" sldId="332"/>
            <ac:spMk id="6" creationId="{90324C0D-C7B6-46DD-28FD-2EA9969EEA41}"/>
          </ac:spMkLst>
        </pc:spChg>
      </pc:sldChg>
      <pc:sldChg chg="modSp add mod ord">
        <pc:chgData name="Ďurovský, Lukáš" userId="e319a0e6-2238-4b8e-b1e7-df8d9f49814d" providerId="ADAL" clId="{A5509C6B-0C9D-442D-8685-0962ABCABD4D}" dt="2025-06-03T16:19:43.917" v="8196" actId="33524"/>
        <pc:sldMkLst>
          <pc:docMk/>
          <pc:sldMk cId="3111014552" sldId="333"/>
        </pc:sldMkLst>
        <pc:spChg chg="mod">
          <ac:chgData name="Ďurovský, Lukáš" userId="e319a0e6-2238-4b8e-b1e7-df8d9f49814d" providerId="ADAL" clId="{A5509C6B-0C9D-442D-8685-0962ABCABD4D}" dt="2025-05-18T17:07:16.304" v="1897" actId="20577"/>
          <ac:spMkLst>
            <pc:docMk/>
            <pc:sldMk cId="3111014552" sldId="333"/>
            <ac:spMk id="6" creationId="{7CA5C866-9F93-56E9-0062-097D15106CC8}"/>
          </ac:spMkLst>
        </pc:spChg>
        <pc:spChg chg="mod">
          <ac:chgData name="Ďurovský, Lukáš" userId="e319a0e6-2238-4b8e-b1e7-df8d9f49814d" providerId="ADAL" clId="{A5509C6B-0C9D-442D-8685-0962ABCABD4D}" dt="2025-06-03T16:19:43.917" v="8196" actId="33524"/>
          <ac:spMkLst>
            <pc:docMk/>
            <pc:sldMk cId="3111014552" sldId="333"/>
            <ac:spMk id="7" creationId="{5C9EF52D-D089-562F-3365-2862543CBE2B}"/>
          </ac:spMkLst>
        </pc:spChg>
      </pc:sldChg>
      <pc:sldChg chg="modSp add mod ord">
        <pc:chgData name="Ďurovský, Lukáš" userId="e319a0e6-2238-4b8e-b1e7-df8d9f49814d" providerId="ADAL" clId="{A5509C6B-0C9D-442D-8685-0962ABCABD4D}" dt="2025-06-03T16:11:03.872" v="8049" actId="6549"/>
        <pc:sldMkLst>
          <pc:docMk/>
          <pc:sldMk cId="3019324949" sldId="334"/>
        </pc:sldMkLst>
        <pc:spChg chg="mod">
          <ac:chgData name="Ďurovský, Lukáš" userId="e319a0e6-2238-4b8e-b1e7-df8d9f49814d" providerId="ADAL" clId="{A5509C6B-0C9D-442D-8685-0962ABCABD4D}" dt="2025-06-03T16:11:03.872" v="8049" actId="6549"/>
          <ac:spMkLst>
            <pc:docMk/>
            <pc:sldMk cId="3019324949" sldId="334"/>
            <ac:spMk id="6" creationId="{41AA2DF3-584C-DED9-FBAE-ED4AA9028671}"/>
          </ac:spMkLst>
        </pc:spChg>
        <pc:spChg chg="mod">
          <ac:chgData name="Ďurovský, Lukáš" userId="e319a0e6-2238-4b8e-b1e7-df8d9f49814d" providerId="ADAL" clId="{A5509C6B-0C9D-442D-8685-0962ABCABD4D}" dt="2025-05-25T15:25:27.426" v="2992" actId="20577"/>
          <ac:spMkLst>
            <pc:docMk/>
            <pc:sldMk cId="3019324949" sldId="334"/>
            <ac:spMk id="7" creationId="{02845214-67BE-85B8-3828-67FBC68FF951}"/>
          </ac:spMkLst>
        </pc:spChg>
      </pc:sldChg>
      <pc:sldChg chg="add del ord">
        <pc:chgData name="Ďurovský, Lukáš" userId="e319a0e6-2238-4b8e-b1e7-df8d9f49814d" providerId="ADAL" clId="{A5509C6B-0C9D-442D-8685-0962ABCABD4D}" dt="2025-05-29T11:39:20.410" v="5789" actId="47"/>
        <pc:sldMkLst>
          <pc:docMk/>
          <pc:sldMk cId="2720187719" sldId="335"/>
        </pc:sldMkLst>
      </pc:sldChg>
      <pc:sldChg chg="addSp modSp add mod">
        <pc:chgData name="Ďurovský, Lukáš" userId="e319a0e6-2238-4b8e-b1e7-df8d9f49814d" providerId="ADAL" clId="{A5509C6B-0C9D-442D-8685-0962ABCABD4D}" dt="2025-06-04T19:20:35.633" v="8879"/>
        <pc:sldMkLst>
          <pc:docMk/>
          <pc:sldMk cId="1850119468" sldId="336"/>
        </pc:sldMkLst>
        <pc:spChg chg="mod">
          <ac:chgData name="Ďurovský, Lukáš" userId="e319a0e6-2238-4b8e-b1e7-df8d9f49814d" providerId="ADAL" clId="{A5509C6B-0C9D-442D-8685-0962ABCABD4D}" dt="2025-05-31T19:28:46.328" v="6436" actId="20577"/>
          <ac:spMkLst>
            <pc:docMk/>
            <pc:sldMk cId="1850119468" sldId="336"/>
            <ac:spMk id="4" creationId="{F6388C94-3CF1-1F1C-D410-8C13BBD92D49}"/>
          </ac:spMkLst>
        </pc:spChg>
        <pc:spChg chg="mod">
          <ac:chgData name="Ďurovský, Lukáš" userId="e319a0e6-2238-4b8e-b1e7-df8d9f49814d" providerId="ADAL" clId="{A5509C6B-0C9D-442D-8685-0962ABCABD4D}" dt="2025-06-04T19:20:35.633" v="8879"/>
          <ac:spMkLst>
            <pc:docMk/>
            <pc:sldMk cId="1850119468" sldId="336"/>
            <ac:spMk id="5" creationId="{E61E0446-00E3-188C-DAAF-40B4DFE341CB}"/>
          </ac:spMkLst>
        </pc:spChg>
        <pc:picChg chg="add mod">
          <ac:chgData name="Ďurovský, Lukáš" userId="e319a0e6-2238-4b8e-b1e7-df8d9f49814d" providerId="ADAL" clId="{A5509C6B-0C9D-442D-8685-0962ABCABD4D}" dt="2025-05-31T19:29:47.313" v="6450" actId="1076"/>
          <ac:picMkLst>
            <pc:docMk/>
            <pc:sldMk cId="1850119468" sldId="336"/>
            <ac:picMk id="3" creationId="{8C3C1FD2-8BD5-105F-97C1-2F0C7740AFC1}"/>
          </ac:picMkLst>
        </pc:picChg>
      </pc:sldChg>
      <pc:sldChg chg="add ord">
        <pc:chgData name="Ďurovský, Lukáš" userId="e319a0e6-2238-4b8e-b1e7-df8d9f49814d" providerId="ADAL" clId="{A5509C6B-0C9D-442D-8685-0962ABCABD4D}" dt="2025-05-25T15:17:13.302" v="2925"/>
        <pc:sldMkLst>
          <pc:docMk/>
          <pc:sldMk cId="1714365914" sldId="337"/>
        </pc:sldMkLst>
      </pc:sldChg>
      <pc:sldChg chg="add ord">
        <pc:chgData name="Ďurovský, Lukáš" userId="e319a0e6-2238-4b8e-b1e7-df8d9f49814d" providerId="ADAL" clId="{A5509C6B-0C9D-442D-8685-0962ABCABD4D}" dt="2025-05-25T15:17:13.302" v="2925"/>
        <pc:sldMkLst>
          <pc:docMk/>
          <pc:sldMk cId="279269871" sldId="338"/>
        </pc:sldMkLst>
      </pc:sldChg>
      <pc:sldChg chg="modSp add del mod">
        <pc:chgData name="Ďurovský, Lukáš" userId="e319a0e6-2238-4b8e-b1e7-df8d9f49814d" providerId="ADAL" clId="{A5509C6B-0C9D-442D-8685-0962ABCABD4D}" dt="2025-05-29T11:07:18.444" v="5247" actId="47"/>
        <pc:sldMkLst>
          <pc:docMk/>
          <pc:sldMk cId="3211852320" sldId="339"/>
        </pc:sldMkLst>
      </pc:sldChg>
      <pc:sldChg chg="modSp add mod">
        <pc:chgData name="Ďurovský, Lukáš" userId="e319a0e6-2238-4b8e-b1e7-df8d9f49814d" providerId="ADAL" clId="{A5509C6B-0C9D-442D-8685-0962ABCABD4D}" dt="2025-05-29T11:19:28.998" v="5430" actId="20577"/>
        <pc:sldMkLst>
          <pc:docMk/>
          <pc:sldMk cId="2459971737" sldId="340"/>
        </pc:sldMkLst>
        <pc:spChg chg="mod">
          <ac:chgData name="Ďurovský, Lukáš" userId="e319a0e6-2238-4b8e-b1e7-df8d9f49814d" providerId="ADAL" clId="{A5509C6B-0C9D-442D-8685-0962ABCABD4D}" dt="2025-05-29T11:19:28.998" v="5430" actId="20577"/>
          <ac:spMkLst>
            <pc:docMk/>
            <pc:sldMk cId="2459971737" sldId="340"/>
            <ac:spMk id="6" creationId="{B9E3C737-6D4B-4355-97CA-F07E101CABB6}"/>
          </ac:spMkLst>
        </pc:spChg>
      </pc:sldChg>
      <pc:sldChg chg="modSp add mod ord">
        <pc:chgData name="Ďurovský, Lukáš" userId="e319a0e6-2238-4b8e-b1e7-df8d9f49814d" providerId="ADAL" clId="{A5509C6B-0C9D-442D-8685-0962ABCABD4D}" dt="2025-05-26T11:36:35.336" v="4464" actId="20577"/>
        <pc:sldMkLst>
          <pc:docMk/>
          <pc:sldMk cId="40946819" sldId="341"/>
        </pc:sldMkLst>
        <pc:spChg chg="mod">
          <ac:chgData name="Ďurovský, Lukáš" userId="e319a0e6-2238-4b8e-b1e7-df8d9f49814d" providerId="ADAL" clId="{A5509C6B-0C9D-442D-8685-0962ABCABD4D}" dt="2025-05-25T15:06:28.294" v="2733" actId="20577"/>
          <ac:spMkLst>
            <pc:docMk/>
            <pc:sldMk cId="40946819" sldId="341"/>
            <ac:spMk id="4" creationId="{17642319-F085-D2FB-AB0E-90F6C85A88DC}"/>
          </ac:spMkLst>
        </pc:spChg>
        <pc:spChg chg="mod">
          <ac:chgData name="Ďurovský, Lukáš" userId="e319a0e6-2238-4b8e-b1e7-df8d9f49814d" providerId="ADAL" clId="{A5509C6B-0C9D-442D-8685-0962ABCABD4D}" dt="2025-05-26T11:36:35.336" v="4464" actId="20577"/>
          <ac:spMkLst>
            <pc:docMk/>
            <pc:sldMk cId="40946819" sldId="341"/>
            <ac:spMk id="5" creationId="{20AC670A-F2F1-16CD-BB28-2934170550E6}"/>
          </ac:spMkLst>
        </pc:spChg>
      </pc:sldChg>
      <pc:sldChg chg="modSp add mod">
        <pc:chgData name="Ďurovský, Lukáš" userId="e319a0e6-2238-4b8e-b1e7-df8d9f49814d" providerId="ADAL" clId="{A5509C6B-0C9D-442D-8685-0962ABCABD4D}" dt="2025-05-29T11:21:48.166" v="5510" actId="20577"/>
        <pc:sldMkLst>
          <pc:docMk/>
          <pc:sldMk cId="33915751" sldId="342"/>
        </pc:sldMkLst>
        <pc:spChg chg="mod">
          <ac:chgData name="Ďurovský, Lukáš" userId="e319a0e6-2238-4b8e-b1e7-df8d9f49814d" providerId="ADAL" clId="{A5509C6B-0C9D-442D-8685-0962ABCABD4D}" dt="2025-05-29T11:21:48.166" v="5510" actId="20577"/>
          <ac:spMkLst>
            <pc:docMk/>
            <pc:sldMk cId="33915751" sldId="342"/>
            <ac:spMk id="4" creationId="{454088D9-3A2C-4F56-809A-F5F9A800D4AB}"/>
          </ac:spMkLst>
        </pc:spChg>
        <pc:spChg chg="mod">
          <ac:chgData name="Ďurovský, Lukáš" userId="e319a0e6-2238-4b8e-b1e7-df8d9f49814d" providerId="ADAL" clId="{A5509C6B-0C9D-442D-8685-0962ABCABD4D}" dt="2025-05-25T14:32:22.213" v="2255" actId="20577"/>
          <ac:spMkLst>
            <pc:docMk/>
            <pc:sldMk cId="33915751" sldId="342"/>
            <ac:spMk id="5" creationId="{6ABC417A-8BA4-D37C-C3C2-630AAC1FDA7F}"/>
          </ac:spMkLst>
        </pc:spChg>
      </pc:sldChg>
      <pc:sldChg chg="modSp add del mod ord">
        <pc:chgData name="Ďurovský, Lukáš" userId="e319a0e6-2238-4b8e-b1e7-df8d9f49814d" providerId="ADAL" clId="{A5509C6B-0C9D-442D-8685-0962ABCABD4D}" dt="2025-05-29T11:21:16.170" v="5478" actId="47"/>
        <pc:sldMkLst>
          <pc:docMk/>
          <pc:sldMk cId="2149879448" sldId="343"/>
        </pc:sldMkLst>
      </pc:sldChg>
      <pc:sldChg chg="modSp add mod ord">
        <pc:chgData name="Ďurovský, Lukáš" userId="e319a0e6-2238-4b8e-b1e7-df8d9f49814d" providerId="ADAL" clId="{A5509C6B-0C9D-442D-8685-0962ABCABD4D}" dt="2025-05-29T11:21:24.528" v="5491" actId="20577"/>
        <pc:sldMkLst>
          <pc:docMk/>
          <pc:sldMk cId="1668316278" sldId="344"/>
        </pc:sldMkLst>
        <pc:spChg chg="mod">
          <ac:chgData name="Ďurovský, Lukáš" userId="e319a0e6-2238-4b8e-b1e7-df8d9f49814d" providerId="ADAL" clId="{A5509C6B-0C9D-442D-8685-0962ABCABD4D}" dt="2025-05-29T11:21:24.528" v="5491" actId="20577"/>
          <ac:spMkLst>
            <pc:docMk/>
            <pc:sldMk cId="1668316278" sldId="344"/>
            <ac:spMk id="4" creationId="{629C2C52-BA90-FD6E-62F0-50145107C6E4}"/>
          </ac:spMkLst>
        </pc:spChg>
        <pc:spChg chg="mod">
          <ac:chgData name="Ďurovský, Lukáš" userId="e319a0e6-2238-4b8e-b1e7-df8d9f49814d" providerId="ADAL" clId="{A5509C6B-0C9D-442D-8685-0962ABCABD4D}" dt="2025-05-25T14:41:13.009" v="2444" actId="20577"/>
          <ac:spMkLst>
            <pc:docMk/>
            <pc:sldMk cId="1668316278" sldId="344"/>
            <ac:spMk id="5" creationId="{2A86CD6F-847A-E35D-0390-732A3E5E5221}"/>
          </ac:spMkLst>
        </pc:spChg>
      </pc:sldChg>
      <pc:sldChg chg="modSp add mod ord">
        <pc:chgData name="Ďurovský, Lukáš" userId="e319a0e6-2238-4b8e-b1e7-df8d9f49814d" providerId="ADAL" clId="{A5509C6B-0C9D-442D-8685-0962ABCABD4D}" dt="2025-05-29T11:21:54.209" v="5521" actId="20577"/>
        <pc:sldMkLst>
          <pc:docMk/>
          <pc:sldMk cId="1919493828" sldId="345"/>
        </pc:sldMkLst>
      </pc:sldChg>
      <pc:sldChg chg="modSp add del mod ord">
        <pc:chgData name="Ďurovský, Lukáš" userId="e319a0e6-2238-4b8e-b1e7-df8d9f49814d" providerId="ADAL" clId="{A5509C6B-0C9D-442D-8685-0962ABCABD4D}" dt="2025-05-29T11:21:35.104" v="5492" actId="47"/>
        <pc:sldMkLst>
          <pc:docMk/>
          <pc:sldMk cId="4132218277" sldId="346"/>
        </pc:sldMkLst>
      </pc:sldChg>
      <pc:sldChg chg="modSp add mod ord">
        <pc:chgData name="Ďurovský, Lukáš" userId="e319a0e6-2238-4b8e-b1e7-df8d9f49814d" providerId="ADAL" clId="{A5509C6B-0C9D-442D-8685-0962ABCABD4D}" dt="2025-06-04T19:24:53.608" v="8882" actId="20577"/>
        <pc:sldMkLst>
          <pc:docMk/>
          <pc:sldMk cId="2021247842" sldId="347"/>
        </pc:sldMkLst>
        <pc:spChg chg="mod">
          <ac:chgData name="Ďurovský, Lukáš" userId="e319a0e6-2238-4b8e-b1e7-df8d9f49814d" providerId="ADAL" clId="{A5509C6B-0C9D-442D-8685-0962ABCABD4D}" dt="2025-06-04T19:24:53.608" v="8882" actId="20577"/>
          <ac:spMkLst>
            <pc:docMk/>
            <pc:sldMk cId="2021247842" sldId="347"/>
            <ac:spMk id="4" creationId="{804B2307-2D33-894E-83CA-4D86218ADDE1}"/>
          </ac:spMkLst>
        </pc:spChg>
        <pc:spChg chg="mod">
          <ac:chgData name="Ďurovský, Lukáš" userId="e319a0e6-2238-4b8e-b1e7-df8d9f49814d" providerId="ADAL" clId="{A5509C6B-0C9D-442D-8685-0962ABCABD4D}" dt="2025-05-25T14:47:31.869" v="2547"/>
          <ac:spMkLst>
            <pc:docMk/>
            <pc:sldMk cId="2021247842" sldId="347"/>
            <ac:spMk id="5" creationId="{82449C3A-1FBB-88C6-0FB1-9CA95CFA6A08}"/>
          </ac:spMkLst>
        </pc:spChg>
      </pc:sldChg>
      <pc:sldChg chg="modSp add del mod">
        <pc:chgData name="Ďurovský, Lukáš" userId="e319a0e6-2238-4b8e-b1e7-df8d9f49814d" providerId="ADAL" clId="{A5509C6B-0C9D-442D-8685-0962ABCABD4D}" dt="2025-05-29T11:21:38.330" v="5493" actId="47"/>
        <pc:sldMkLst>
          <pc:docMk/>
          <pc:sldMk cId="1533383886" sldId="348"/>
        </pc:sldMkLst>
      </pc:sldChg>
      <pc:sldChg chg="modSp add mod replId">
        <pc:chgData name="Ďurovský, Lukáš" userId="e319a0e6-2238-4b8e-b1e7-df8d9f49814d" providerId="ADAL" clId="{A5509C6B-0C9D-442D-8685-0962ABCABD4D}" dt="2025-06-03T13:41:39.124" v="7942" actId="20577"/>
        <pc:sldMkLst>
          <pc:docMk/>
          <pc:sldMk cId="3678753772" sldId="349"/>
        </pc:sldMkLst>
        <pc:spChg chg="mod">
          <ac:chgData name="Ďurovský, Lukáš" userId="e319a0e6-2238-4b8e-b1e7-df8d9f49814d" providerId="ADAL" clId="{A5509C6B-0C9D-442D-8685-0962ABCABD4D}" dt="2025-05-25T15:00:29.690" v="2664" actId="20577"/>
          <ac:spMkLst>
            <pc:docMk/>
            <pc:sldMk cId="3678753772" sldId="349"/>
            <ac:spMk id="4" creationId="{7AA5984F-CD33-522F-85E9-99DCD650F9D2}"/>
          </ac:spMkLst>
        </pc:spChg>
        <pc:spChg chg="mod">
          <ac:chgData name="Ďurovský, Lukáš" userId="e319a0e6-2238-4b8e-b1e7-df8d9f49814d" providerId="ADAL" clId="{A5509C6B-0C9D-442D-8685-0962ABCABD4D}" dt="2025-06-03T13:41:39.124" v="7942" actId="20577"/>
          <ac:spMkLst>
            <pc:docMk/>
            <pc:sldMk cId="3678753772" sldId="349"/>
            <ac:spMk id="5" creationId="{8C4118C4-D657-9A7A-A928-F3F94EE0795D}"/>
          </ac:spMkLst>
        </pc:spChg>
      </pc:sldChg>
      <pc:sldChg chg="addSp delSp modSp add mod ord modClrScheme chgLayout">
        <pc:chgData name="Ďurovský, Lukáš" userId="e319a0e6-2238-4b8e-b1e7-df8d9f49814d" providerId="ADAL" clId="{A5509C6B-0C9D-442D-8685-0962ABCABD4D}" dt="2025-05-25T15:06:01.354" v="2723" actId="1076"/>
        <pc:sldMkLst>
          <pc:docMk/>
          <pc:sldMk cId="3229214143" sldId="350"/>
        </pc:sldMkLst>
        <pc:picChg chg="mod">
          <ac:chgData name="Ďurovský, Lukáš" userId="e319a0e6-2238-4b8e-b1e7-df8d9f49814d" providerId="ADAL" clId="{A5509C6B-0C9D-442D-8685-0962ABCABD4D}" dt="2025-05-25T15:06:01.354" v="2723" actId="1076"/>
          <ac:picMkLst>
            <pc:docMk/>
            <pc:sldMk cId="3229214143" sldId="350"/>
            <ac:picMk id="3" creationId="{9867967C-C38B-ED67-39B9-AFA96CB22C70}"/>
          </ac:picMkLst>
        </pc:picChg>
      </pc:sldChg>
      <pc:sldChg chg="modSp add mod ord">
        <pc:chgData name="Ďurovský, Lukáš" userId="e319a0e6-2238-4b8e-b1e7-df8d9f49814d" providerId="ADAL" clId="{A5509C6B-0C9D-442D-8685-0962ABCABD4D}" dt="2025-05-31T19:19:14.518" v="6408" actId="255"/>
        <pc:sldMkLst>
          <pc:docMk/>
          <pc:sldMk cId="3248314985" sldId="351"/>
        </pc:sldMkLst>
        <pc:spChg chg="mod">
          <ac:chgData name="Ďurovský, Lukáš" userId="e319a0e6-2238-4b8e-b1e7-df8d9f49814d" providerId="ADAL" clId="{A5509C6B-0C9D-442D-8685-0962ABCABD4D}" dt="2025-05-29T11:06:31.015" v="5203" actId="20577"/>
          <ac:spMkLst>
            <pc:docMk/>
            <pc:sldMk cId="3248314985" sldId="351"/>
            <ac:spMk id="4" creationId="{37B81380-1C5E-E60C-7B78-D7F70F349370}"/>
          </ac:spMkLst>
        </pc:spChg>
        <pc:spChg chg="mod">
          <ac:chgData name="Ďurovský, Lukáš" userId="e319a0e6-2238-4b8e-b1e7-df8d9f49814d" providerId="ADAL" clId="{A5509C6B-0C9D-442D-8685-0962ABCABD4D}" dt="2025-05-31T19:19:14.518" v="6408" actId="255"/>
          <ac:spMkLst>
            <pc:docMk/>
            <pc:sldMk cId="3248314985" sldId="351"/>
            <ac:spMk id="5" creationId="{F3AE273F-42FB-59D2-2A65-0CC82BCDC1C2}"/>
          </ac:spMkLst>
        </pc:spChg>
      </pc:sldChg>
      <pc:sldChg chg="modSp add mod">
        <pc:chgData name="Ďurovský, Lukáš" userId="e319a0e6-2238-4b8e-b1e7-df8d9f49814d" providerId="ADAL" clId="{A5509C6B-0C9D-442D-8685-0962ABCABD4D}" dt="2025-05-26T11:42:46.067" v="4500" actId="404"/>
        <pc:sldMkLst>
          <pc:docMk/>
          <pc:sldMk cId="205221507" sldId="352"/>
        </pc:sldMkLst>
        <pc:spChg chg="mod">
          <ac:chgData name="Ďurovský, Lukáš" userId="e319a0e6-2238-4b8e-b1e7-df8d9f49814d" providerId="ADAL" clId="{A5509C6B-0C9D-442D-8685-0962ABCABD4D}" dt="2025-05-25T15:06:34.435" v="2741" actId="20577"/>
          <ac:spMkLst>
            <pc:docMk/>
            <pc:sldMk cId="205221507" sldId="352"/>
            <ac:spMk id="4" creationId="{1E234E04-8FE9-7728-1CCB-A5DC14885DDA}"/>
          </ac:spMkLst>
        </pc:spChg>
        <pc:spChg chg="mod">
          <ac:chgData name="Ďurovský, Lukáš" userId="e319a0e6-2238-4b8e-b1e7-df8d9f49814d" providerId="ADAL" clId="{A5509C6B-0C9D-442D-8685-0962ABCABD4D}" dt="2025-05-26T11:42:46.067" v="4500" actId="404"/>
          <ac:spMkLst>
            <pc:docMk/>
            <pc:sldMk cId="205221507" sldId="352"/>
            <ac:spMk id="5" creationId="{66E8CCD6-02B4-0043-AE34-86B66B52E5F4}"/>
          </ac:spMkLst>
        </pc:spChg>
      </pc:sldChg>
      <pc:sldChg chg="modSp add mod ord">
        <pc:chgData name="Ďurovský, Lukáš" userId="e319a0e6-2238-4b8e-b1e7-df8d9f49814d" providerId="ADAL" clId="{A5509C6B-0C9D-442D-8685-0962ABCABD4D}" dt="2025-05-26T12:02:39.196" v="4823" actId="113"/>
        <pc:sldMkLst>
          <pc:docMk/>
          <pc:sldMk cId="1106143587" sldId="353"/>
        </pc:sldMkLst>
        <pc:spChg chg="mod">
          <ac:chgData name="Ďurovský, Lukáš" userId="e319a0e6-2238-4b8e-b1e7-df8d9f49814d" providerId="ADAL" clId="{A5509C6B-0C9D-442D-8685-0962ABCABD4D}" dt="2025-05-25T15:09:26.472" v="2822" actId="20577"/>
          <ac:spMkLst>
            <pc:docMk/>
            <pc:sldMk cId="1106143587" sldId="353"/>
            <ac:spMk id="4" creationId="{EF1DCF6E-B86A-A6A2-1BE4-09A413773E27}"/>
          </ac:spMkLst>
        </pc:spChg>
        <pc:spChg chg="mod">
          <ac:chgData name="Ďurovský, Lukáš" userId="e319a0e6-2238-4b8e-b1e7-df8d9f49814d" providerId="ADAL" clId="{A5509C6B-0C9D-442D-8685-0962ABCABD4D}" dt="2025-05-26T12:02:39.196" v="4823" actId="113"/>
          <ac:spMkLst>
            <pc:docMk/>
            <pc:sldMk cId="1106143587" sldId="353"/>
            <ac:spMk id="5" creationId="{ED309D7A-6194-F016-9DA5-581772E2495F}"/>
          </ac:spMkLst>
        </pc:spChg>
      </pc:sldChg>
      <pc:sldChg chg="modSp add mod">
        <pc:chgData name="Ďurovský, Lukáš" userId="e319a0e6-2238-4b8e-b1e7-df8d9f49814d" providerId="ADAL" clId="{A5509C6B-0C9D-442D-8685-0962ABCABD4D}" dt="2025-06-03T16:03:48.663" v="7978" actId="20577"/>
        <pc:sldMkLst>
          <pc:docMk/>
          <pc:sldMk cId="3487751754" sldId="354"/>
        </pc:sldMkLst>
        <pc:spChg chg="mod">
          <ac:chgData name="Ďurovský, Lukáš" userId="e319a0e6-2238-4b8e-b1e7-df8d9f49814d" providerId="ADAL" clId="{A5509C6B-0C9D-442D-8685-0962ABCABD4D}" dt="2025-05-26T06:39:15.552" v="3831" actId="20577"/>
          <ac:spMkLst>
            <pc:docMk/>
            <pc:sldMk cId="3487751754" sldId="354"/>
            <ac:spMk id="4" creationId="{1320D1A0-0871-869A-1437-A2676AA5C1F8}"/>
          </ac:spMkLst>
        </pc:spChg>
        <pc:spChg chg="mod">
          <ac:chgData name="Ďurovský, Lukáš" userId="e319a0e6-2238-4b8e-b1e7-df8d9f49814d" providerId="ADAL" clId="{A5509C6B-0C9D-442D-8685-0962ABCABD4D}" dt="2025-06-03T16:03:48.663" v="7978" actId="20577"/>
          <ac:spMkLst>
            <pc:docMk/>
            <pc:sldMk cId="3487751754" sldId="354"/>
            <ac:spMk id="5" creationId="{22A609CB-E295-6283-7794-ABCCE88046E4}"/>
          </ac:spMkLst>
        </pc:spChg>
      </pc:sldChg>
      <pc:sldChg chg="modSp add mod">
        <pc:chgData name="Ďurovský, Lukáš" userId="e319a0e6-2238-4b8e-b1e7-df8d9f49814d" providerId="ADAL" clId="{A5509C6B-0C9D-442D-8685-0962ABCABD4D}" dt="2025-05-31T16:03:21.028" v="6028" actId="20577"/>
        <pc:sldMkLst>
          <pc:docMk/>
          <pc:sldMk cId="2817695673" sldId="355"/>
        </pc:sldMkLst>
        <pc:spChg chg="mod">
          <ac:chgData name="Ďurovský, Lukáš" userId="e319a0e6-2238-4b8e-b1e7-df8d9f49814d" providerId="ADAL" clId="{A5509C6B-0C9D-442D-8685-0962ABCABD4D}" dt="2025-05-26T06:26:31.091" v="3271"/>
          <ac:spMkLst>
            <pc:docMk/>
            <pc:sldMk cId="2817695673" sldId="355"/>
            <ac:spMk id="4" creationId="{4A45CD91-5486-EA02-10D4-6BB58EAD4FE7}"/>
          </ac:spMkLst>
        </pc:spChg>
        <pc:spChg chg="mod">
          <ac:chgData name="Ďurovský, Lukáš" userId="e319a0e6-2238-4b8e-b1e7-df8d9f49814d" providerId="ADAL" clId="{A5509C6B-0C9D-442D-8685-0962ABCABD4D}" dt="2025-05-31T16:03:21.028" v="6028" actId="20577"/>
          <ac:spMkLst>
            <pc:docMk/>
            <pc:sldMk cId="2817695673" sldId="355"/>
            <ac:spMk id="5" creationId="{783DFE70-6BD4-D0F6-4486-D6C2E8D18C6C}"/>
          </ac:spMkLst>
        </pc:spChg>
      </pc:sldChg>
      <pc:sldChg chg="addSp delSp modSp new mod modClrScheme chgLayout">
        <pc:chgData name="Ďurovský, Lukáš" userId="e319a0e6-2238-4b8e-b1e7-df8d9f49814d" providerId="ADAL" clId="{A5509C6B-0C9D-442D-8685-0962ABCABD4D}" dt="2025-05-26T11:26:28.190" v="4307" actId="1076"/>
        <pc:sldMkLst>
          <pc:docMk/>
          <pc:sldMk cId="2056137422" sldId="356"/>
        </pc:sldMkLst>
        <pc:picChg chg="add mod">
          <ac:chgData name="Ďurovský, Lukáš" userId="e319a0e6-2238-4b8e-b1e7-df8d9f49814d" providerId="ADAL" clId="{A5509C6B-0C9D-442D-8685-0962ABCABD4D}" dt="2025-05-26T11:26:28.190" v="4307" actId="1076"/>
          <ac:picMkLst>
            <pc:docMk/>
            <pc:sldMk cId="2056137422" sldId="356"/>
            <ac:picMk id="7" creationId="{8E251913-0E0C-1449-D0F1-44676DDB78ED}"/>
          </ac:picMkLst>
        </pc:picChg>
      </pc:sldChg>
      <pc:sldChg chg="addSp delSp modSp add mod">
        <pc:chgData name="Ďurovský, Lukáš" userId="e319a0e6-2238-4b8e-b1e7-df8d9f49814d" providerId="ADAL" clId="{A5509C6B-0C9D-442D-8685-0962ABCABD4D}" dt="2025-05-26T11:28:59.812" v="4312" actId="1076"/>
        <pc:sldMkLst>
          <pc:docMk/>
          <pc:sldMk cId="4103436099" sldId="357"/>
        </pc:sldMkLst>
        <pc:picChg chg="add mod">
          <ac:chgData name="Ďurovský, Lukáš" userId="e319a0e6-2238-4b8e-b1e7-df8d9f49814d" providerId="ADAL" clId="{A5509C6B-0C9D-442D-8685-0962ABCABD4D}" dt="2025-05-26T11:28:59.812" v="4312" actId="1076"/>
          <ac:picMkLst>
            <pc:docMk/>
            <pc:sldMk cId="4103436099" sldId="357"/>
            <ac:picMk id="3" creationId="{48773AA6-6821-D9D0-44E2-481DD3E41F6B}"/>
          </ac:picMkLst>
        </pc:picChg>
      </pc:sldChg>
      <pc:sldChg chg="modSp add mod">
        <pc:chgData name="Ďurovský, Lukáš" userId="e319a0e6-2238-4b8e-b1e7-df8d9f49814d" providerId="ADAL" clId="{A5509C6B-0C9D-442D-8685-0962ABCABD4D}" dt="2025-05-26T11:46:22.087" v="4533" actId="20577"/>
        <pc:sldMkLst>
          <pc:docMk/>
          <pc:sldMk cId="1430647708" sldId="358"/>
        </pc:sldMkLst>
        <pc:spChg chg="mod">
          <ac:chgData name="Ďurovský, Lukáš" userId="e319a0e6-2238-4b8e-b1e7-df8d9f49814d" providerId="ADAL" clId="{A5509C6B-0C9D-442D-8685-0962ABCABD4D}" dt="2025-05-26T11:46:22.087" v="4533" actId="20577"/>
          <ac:spMkLst>
            <pc:docMk/>
            <pc:sldMk cId="1430647708" sldId="358"/>
            <ac:spMk id="5" creationId="{8B4B50AC-DD24-F67A-3639-981E3AAAE404}"/>
          </ac:spMkLst>
        </pc:spChg>
      </pc:sldChg>
      <pc:sldChg chg="modSp add mod">
        <pc:chgData name="Ďurovský, Lukáš" userId="e319a0e6-2238-4b8e-b1e7-df8d9f49814d" providerId="ADAL" clId="{A5509C6B-0C9D-442D-8685-0962ABCABD4D}" dt="2025-06-08T09:10:15.205" v="8886" actId="20577"/>
        <pc:sldMkLst>
          <pc:docMk/>
          <pc:sldMk cId="4210627531" sldId="359"/>
        </pc:sldMkLst>
        <pc:spChg chg="mod">
          <ac:chgData name="Ďurovský, Lukáš" userId="e319a0e6-2238-4b8e-b1e7-df8d9f49814d" providerId="ADAL" clId="{A5509C6B-0C9D-442D-8685-0962ABCABD4D}" dt="2025-05-29T10:59:29.654" v="4957" actId="20577"/>
          <ac:spMkLst>
            <pc:docMk/>
            <pc:sldMk cId="4210627531" sldId="359"/>
            <ac:spMk id="4" creationId="{A6160C51-0ADD-DE2A-D049-AA0FAD352FB6}"/>
          </ac:spMkLst>
        </pc:spChg>
        <pc:spChg chg="mod">
          <ac:chgData name="Ďurovský, Lukáš" userId="e319a0e6-2238-4b8e-b1e7-df8d9f49814d" providerId="ADAL" clId="{A5509C6B-0C9D-442D-8685-0962ABCABD4D}" dt="2025-06-08T09:10:15.205" v="8886" actId="20577"/>
          <ac:spMkLst>
            <pc:docMk/>
            <pc:sldMk cId="4210627531" sldId="359"/>
            <ac:spMk id="5" creationId="{D96AFB10-21D6-FFDA-6A2F-06DB9868E4E1}"/>
          </ac:spMkLst>
        </pc:spChg>
      </pc:sldChg>
      <pc:sldChg chg="modSp add mod">
        <pc:chgData name="Ďurovský, Lukáš" userId="e319a0e6-2238-4b8e-b1e7-df8d9f49814d" providerId="ADAL" clId="{A5509C6B-0C9D-442D-8685-0962ABCABD4D}" dt="2025-05-29T11:18:50.573" v="5417" actId="255"/>
        <pc:sldMkLst>
          <pc:docMk/>
          <pc:sldMk cId="1210349649" sldId="360"/>
        </pc:sldMkLst>
        <pc:spChg chg="mod">
          <ac:chgData name="Ďurovský, Lukáš" userId="e319a0e6-2238-4b8e-b1e7-df8d9f49814d" providerId="ADAL" clId="{A5509C6B-0C9D-442D-8685-0962ABCABD4D}" dt="2025-05-29T11:18:50.573" v="5417" actId="255"/>
          <ac:spMkLst>
            <pc:docMk/>
            <pc:sldMk cId="1210349649" sldId="360"/>
            <ac:spMk id="6" creationId="{81A8AC8A-52D0-352D-8250-AA155AB2E35A}"/>
          </ac:spMkLst>
        </pc:spChg>
      </pc:sldChg>
      <pc:sldChg chg="modSp add mod ord">
        <pc:chgData name="Ďurovský, Lukáš" userId="e319a0e6-2238-4b8e-b1e7-df8d9f49814d" providerId="ADAL" clId="{A5509C6B-0C9D-442D-8685-0962ABCABD4D}" dt="2025-06-04T18:56:33.650" v="8878"/>
        <pc:sldMkLst>
          <pc:docMk/>
          <pc:sldMk cId="2940581662" sldId="361"/>
        </pc:sldMkLst>
        <pc:spChg chg="mod">
          <ac:chgData name="Ďurovský, Lukáš" userId="e319a0e6-2238-4b8e-b1e7-df8d9f49814d" providerId="ADAL" clId="{A5509C6B-0C9D-442D-8685-0962ABCABD4D}" dt="2025-05-29T11:38:44.891" v="5739" actId="20577"/>
          <ac:spMkLst>
            <pc:docMk/>
            <pc:sldMk cId="2940581662" sldId="361"/>
            <ac:spMk id="6" creationId="{8E366E75-C37C-7995-0F21-CC9030A77075}"/>
          </ac:spMkLst>
        </pc:spChg>
        <pc:spChg chg="mod">
          <ac:chgData name="Ďurovský, Lukáš" userId="e319a0e6-2238-4b8e-b1e7-df8d9f49814d" providerId="ADAL" clId="{A5509C6B-0C9D-442D-8685-0962ABCABD4D}" dt="2025-06-04T18:56:33.650" v="8878"/>
          <ac:spMkLst>
            <pc:docMk/>
            <pc:sldMk cId="2940581662" sldId="361"/>
            <ac:spMk id="7" creationId="{2EC002D1-6163-531B-62B6-9436E53D4221}"/>
          </ac:spMkLst>
        </pc:spChg>
      </pc:sldChg>
      <pc:sldChg chg="modSp add del mod">
        <pc:chgData name="Ďurovský, Lukáš" userId="e319a0e6-2238-4b8e-b1e7-df8d9f49814d" providerId="ADAL" clId="{A5509C6B-0C9D-442D-8685-0962ABCABD4D}" dt="2025-05-29T11:39:01.095" v="5753" actId="47"/>
        <pc:sldMkLst>
          <pc:docMk/>
          <pc:sldMk cId="1367995863" sldId="362"/>
        </pc:sldMkLst>
      </pc:sldChg>
      <pc:sldChg chg="modSp add mod ord">
        <pc:chgData name="Ďurovský, Lukáš" userId="e319a0e6-2238-4b8e-b1e7-df8d9f49814d" providerId="ADAL" clId="{A5509C6B-0C9D-442D-8685-0962ABCABD4D}" dt="2025-06-04T09:57:30.553" v="8812" actId="20577"/>
        <pc:sldMkLst>
          <pc:docMk/>
          <pc:sldMk cId="3492930959" sldId="362"/>
        </pc:sldMkLst>
        <pc:spChg chg="mod">
          <ac:chgData name="Ďurovský, Lukáš" userId="e319a0e6-2238-4b8e-b1e7-df8d9f49814d" providerId="ADAL" clId="{A5509C6B-0C9D-442D-8685-0962ABCABD4D}" dt="2025-06-04T09:57:30.553" v="8812" actId="20577"/>
          <ac:spMkLst>
            <pc:docMk/>
            <pc:sldMk cId="3492930959" sldId="362"/>
            <ac:spMk id="6" creationId="{4D42A36F-C106-8115-811D-3CB1BA40D7B5}"/>
          </ac:spMkLst>
        </pc:spChg>
      </pc:sldChg>
      <pc:sldChg chg="add del">
        <pc:chgData name="Ďurovský, Lukáš" userId="e319a0e6-2238-4b8e-b1e7-df8d9f49814d" providerId="ADAL" clId="{A5509C6B-0C9D-442D-8685-0962ABCABD4D}" dt="2025-05-31T19:19:22.316" v="6410" actId="47"/>
        <pc:sldMkLst>
          <pc:docMk/>
          <pc:sldMk cId="2277508263" sldId="363"/>
        </pc:sldMkLst>
      </pc:sldChg>
      <pc:sldChg chg="modSp add mod">
        <pc:chgData name="Ďurovský, Lukáš" userId="e319a0e6-2238-4b8e-b1e7-df8d9f49814d" providerId="ADAL" clId="{A5509C6B-0C9D-442D-8685-0962ABCABD4D}" dt="2025-06-01T13:30:08.800" v="6811" actId="20577"/>
        <pc:sldMkLst>
          <pc:docMk/>
          <pc:sldMk cId="3623040195" sldId="364"/>
        </pc:sldMkLst>
        <pc:spChg chg="mod">
          <ac:chgData name="Ďurovský, Lukáš" userId="e319a0e6-2238-4b8e-b1e7-df8d9f49814d" providerId="ADAL" clId="{A5509C6B-0C9D-442D-8685-0962ABCABD4D}" dt="2025-05-30T15:19:47.334" v="5876" actId="20577"/>
          <ac:spMkLst>
            <pc:docMk/>
            <pc:sldMk cId="3623040195" sldId="364"/>
            <ac:spMk id="4" creationId="{1C024A27-0F50-7C76-720F-0D11DD890860}"/>
          </ac:spMkLst>
        </pc:spChg>
        <pc:spChg chg="mod">
          <ac:chgData name="Ďurovský, Lukáš" userId="e319a0e6-2238-4b8e-b1e7-df8d9f49814d" providerId="ADAL" clId="{A5509C6B-0C9D-442D-8685-0962ABCABD4D}" dt="2025-06-01T13:30:08.800" v="6811" actId="20577"/>
          <ac:spMkLst>
            <pc:docMk/>
            <pc:sldMk cId="3623040195" sldId="364"/>
            <ac:spMk id="5" creationId="{DD07E517-2313-9824-88B2-A9D801067B72}"/>
          </ac:spMkLst>
        </pc:spChg>
      </pc:sldChg>
      <pc:sldChg chg="modSp add mod">
        <pc:chgData name="Ďurovský, Lukáš" userId="e319a0e6-2238-4b8e-b1e7-df8d9f49814d" providerId="ADAL" clId="{A5509C6B-0C9D-442D-8685-0962ABCABD4D}" dt="2025-06-01T13:32:11.701" v="6837" actId="20577"/>
        <pc:sldMkLst>
          <pc:docMk/>
          <pc:sldMk cId="285387084" sldId="365"/>
        </pc:sldMkLst>
        <pc:spChg chg="mod">
          <ac:chgData name="Ďurovský, Lukáš" userId="e319a0e6-2238-4b8e-b1e7-df8d9f49814d" providerId="ADAL" clId="{A5509C6B-0C9D-442D-8685-0962ABCABD4D}" dt="2025-05-30T17:51:17.398" v="5915" actId="20577"/>
          <ac:spMkLst>
            <pc:docMk/>
            <pc:sldMk cId="285387084" sldId="365"/>
            <ac:spMk id="4" creationId="{AFCBDF47-0C03-AD14-8BAF-0D0399C0D7CD}"/>
          </ac:spMkLst>
        </pc:spChg>
        <pc:spChg chg="mod">
          <ac:chgData name="Ďurovský, Lukáš" userId="e319a0e6-2238-4b8e-b1e7-df8d9f49814d" providerId="ADAL" clId="{A5509C6B-0C9D-442D-8685-0962ABCABD4D}" dt="2025-06-01T13:32:11.701" v="6837" actId="20577"/>
          <ac:spMkLst>
            <pc:docMk/>
            <pc:sldMk cId="285387084" sldId="365"/>
            <ac:spMk id="5" creationId="{1996FEC9-D620-ADB1-535E-E45C720E7370}"/>
          </ac:spMkLst>
        </pc:spChg>
      </pc:sldChg>
      <pc:sldChg chg="modSp add mod ord">
        <pc:chgData name="Ďurovský, Lukáš" userId="e319a0e6-2238-4b8e-b1e7-df8d9f49814d" providerId="ADAL" clId="{A5509C6B-0C9D-442D-8685-0962ABCABD4D}" dt="2025-05-31T15:34:37.836" v="5970" actId="20577"/>
        <pc:sldMkLst>
          <pc:docMk/>
          <pc:sldMk cId="2036391614" sldId="366"/>
        </pc:sldMkLst>
        <pc:spChg chg="mod">
          <ac:chgData name="Ďurovský, Lukáš" userId="e319a0e6-2238-4b8e-b1e7-df8d9f49814d" providerId="ADAL" clId="{A5509C6B-0C9D-442D-8685-0962ABCABD4D}" dt="2025-05-31T15:33:06.009" v="5964" actId="20577"/>
          <ac:spMkLst>
            <pc:docMk/>
            <pc:sldMk cId="2036391614" sldId="366"/>
            <ac:spMk id="4" creationId="{543721B6-2CE1-0925-846E-DC735F5BB011}"/>
          </ac:spMkLst>
        </pc:spChg>
        <pc:spChg chg="mod">
          <ac:chgData name="Ďurovský, Lukáš" userId="e319a0e6-2238-4b8e-b1e7-df8d9f49814d" providerId="ADAL" clId="{A5509C6B-0C9D-442D-8685-0962ABCABD4D}" dt="2025-05-31T15:34:37.836" v="5970" actId="20577"/>
          <ac:spMkLst>
            <pc:docMk/>
            <pc:sldMk cId="2036391614" sldId="366"/>
            <ac:spMk id="5" creationId="{B49DB608-87BA-0995-4DB7-1C66D887D613}"/>
          </ac:spMkLst>
        </pc:spChg>
      </pc:sldChg>
      <pc:sldChg chg="addSp delSp modSp add mod">
        <pc:chgData name="Ďurovský, Lukáš" userId="e319a0e6-2238-4b8e-b1e7-df8d9f49814d" providerId="ADAL" clId="{A5509C6B-0C9D-442D-8685-0962ABCABD4D}" dt="2025-05-31T16:42:47.630" v="6035" actId="1076"/>
        <pc:sldMkLst>
          <pc:docMk/>
          <pc:sldMk cId="3766636076" sldId="367"/>
        </pc:sldMkLst>
        <pc:picChg chg="add mod">
          <ac:chgData name="Ďurovský, Lukáš" userId="e319a0e6-2238-4b8e-b1e7-df8d9f49814d" providerId="ADAL" clId="{A5509C6B-0C9D-442D-8685-0962ABCABD4D}" dt="2025-05-31T16:42:47.630" v="6035" actId="1076"/>
          <ac:picMkLst>
            <pc:docMk/>
            <pc:sldMk cId="3766636076" sldId="367"/>
            <ac:picMk id="7" creationId="{6F08B6D7-59CB-9384-66F0-037A2D21560A}"/>
          </ac:picMkLst>
        </pc:picChg>
      </pc:sldChg>
      <pc:sldChg chg="modSp add mod">
        <pc:chgData name="Ďurovský, Lukáš" userId="e319a0e6-2238-4b8e-b1e7-df8d9f49814d" providerId="ADAL" clId="{A5509C6B-0C9D-442D-8685-0962ABCABD4D}" dt="2025-05-31T17:52:18.374" v="6242" actId="20577"/>
        <pc:sldMkLst>
          <pc:docMk/>
          <pc:sldMk cId="219882103" sldId="368"/>
        </pc:sldMkLst>
        <pc:spChg chg="mod">
          <ac:chgData name="Ďurovský, Lukáš" userId="e319a0e6-2238-4b8e-b1e7-df8d9f49814d" providerId="ADAL" clId="{A5509C6B-0C9D-442D-8685-0962ABCABD4D}" dt="2025-05-31T17:48:50.865" v="6069" actId="313"/>
          <ac:spMkLst>
            <pc:docMk/>
            <pc:sldMk cId="219882103" sldId="368"/>
            <ac:spMk id="4" creationId="{C93792EC-AC42-38FC-7F78-C40FD879AB3E}"/>
          </ac:spMkLst>
        </pc:spChg>
        <pc:spChg chg="mod">
          <ac:chgData name="Ďurovský, Lukáš" userId="e319a0e6-2238-4b8e-b1e7-df8d9f49814d" providerId="ADAL" clId="{A5509C6B-0C9D-442D-8685-0962ABCABD4D}" dt="2025-05-31T17:52:18.374" v="6242" actId="20577"/>
          <ac:spMkLst>
            <pc:docMk/>
            <pc:sldMk cId="219882103" sldId="368"/>
            <ac:spMk id="5" creationId="{CDD5BCAB-337A-95E5-324F-3C6C07B21F46}"/>
          </ac:spMkLst>
        </pc:spChg>
      </pc:sldChg>
      <pc:sldChg chg="add">
        <pc:chgData name="Ďurovský, Lukáš" userId="e319a0e6-2238-4b8e-b1e7-df8d9f49814d" providerId="ADAL" clId="{A5509C6B-0C9D-442D-8685-0962ABCABD4D}" dt="2025-05-31T19:28:40.189" v="6411" actId="2890"/>
        <pc:sldMkLst>
          <pc:docMk/>
          <pc:sldMk cId="4145003364" sldId="369"/>
        </pc:sldMkLst>
      </pc:sldChg>
      <pc:sldChg chg="delSp modSp add mod">
        <pc:chgData name="Ďurovský, Lukáš" userId="e319a0e6-2238-4b8e-b1e7-df8d9f49814d" providerId="ADAL" clId="{A5509C6B-0C9D-442D-8685-0962ABCABD4D}" dt="2025-06-03T16:10:51.069" v="8042" actId="6549"/>
        <pc:sldMkLst>
          <pc:docMk/>
          <pc:sldMk cId="329832917" sldId="370"/>
        </pc:sldMkLst>
        <pc:spChg chg="mod">
          <ac:chgData name="Ďurovský, Lukáš" userId="e319a0e6-2238-4b8e-b1e7-df8d9f49814d" providerId="ADAL" clId="{A5509C6B-0C9D-442D-8685-0962ABCABD4D}" dt="2025-05-31T19:31:00.502" v="6488" actId="20577"/>
          <ac:spMkLst>
            <pc:docMk/>
            <pc:sldMk cId="329832917" sldId="370"/>
            <ac:spMk id="4" creationId="{E61F092D-71CF-2809-0B15-8236CDA67AC2}"/>
          </ac:spMkLst>
        </pc:spChg>
        <pc:spChg chg="mod">
          <ac:chgData name="Ďurovský, Lukáš" userId="e319a0e6-2238-4b8e-b1e7-df8d9f49814d" providerId="ADAL" clId="{A5509C6B-0C9D-442D-8685-0962ABCABD4D}" dt="2025-06-03T16:10:51.069" v="8042" actId="6549"/>
          <ac:spMkLst>
            <pc:docMk/>
            <pc:sldMk cId="329832917" sldId="370"/>
            <ac:spMk id="5" creationId="{6E735D14-99CE-22FD-8B04-5476B45686E0}"/>
          </ac:spMkLst>
        </pc:spChg>
      </pc:sldChg>
      <pc:sldChg chg="modSp add mod ord">
        <pc:chgData name="Ďurovský, Lukáš" userId="e319a0e6-2238-4b8e-b1e7-df8d9f49814d" providerId="ADAL" clId="{A5509C6B-0C9D-442D-8685-0962ABCABD4D}" dt="2025-06-01T13:29:13.031" v="6787" actId="20577"/>
        <pc:sldMkLst>
          <pc:docMk/>
          <pc:sldMk cId="4279273586" sldId="371"/>
        </pc:sldMkLst>
        <pc:spChg chg="mod">
          <ac:chgData name="Ďurovský, Lukáš" userId="e319a0e6-2238-4b8e-b1e7-df8d9f49814d" providerId="ADAL" clId="{A5509C6B-0C9D-442D-8685-0962ABCABD4D}" dt="2025-06-01T13:24:35.372" v="6552" actId="20577"/>
          <ac:spMkLst>
            <pc:docMk/>
            <pc:sldMk cId="4279273586" sldId="371"/>
            <ac:spMk id="6" creationId="{A3880BF7-AE35-6089-A94E-6067F24C58AD}"/>
          </ac:spMkLst>
        </pc:spChg>
        <pc:spChg chg="mod">
          <ac:chgData name="Ďurovský, Lukáš" userId="e319a0e6-2238-4b8e-b1e7-df8d9f49814d" providerId="ADAL" clId="{A5509C6B-0C9D-442D-8685-0962ABCABD4D}" dt="2025-06-01T13:29:13.031" v="6787" actId="20577"/>
          <ac:spMkLst>
            <pc:docMk/>
            <pc:sldMk cId="4279273586" sldId="371"/>
            <ac:spMk id="7" creationId="{5F967EDF-24FE-ABC5-91F1-620A2EAED67D}"/>
          </ac:spMkLst>
        </pc:spChg>
      </pc:sldChg>
      <pc:sldChg chg="modSp add mod">
        <pc:chgData name="Ďurovský, Lukáš" userId="e319a0e6-2238-4b8e-b1e7-df8d9f49814d" providerId="ADAL" clId="{A5509C6B-0C9D-442D-8685-0962ABCABD4D}" dt="2025-06-01T13:32:25.487" v="6842"/>
        <pc:sldMkLst>
          <pc:docMk/>
          <pc:sldMk cId="3547419043" sldId="372"/>
        </pc:sldMkLst>
        <pc:spChg chg="mod">
          <ac:chgData name="Ďurovský, Lukáš" userId="e319a0e6-2238-4b8e-b1e7-df8d9f49814d" providerId="ADAL" clId="{A5509C6B-0C9D-442D-8685-0962ABCABD4D}" dt="2025-06-01T13:32:25.487" v="6842"/>
          <ac:spMkLst>
            <pc:docMk/>
            <pc:sldMk cId="3547419043" sldId="372"/>
            <ac:spMk id="5" creationId="{CC50B363-414C-ACBC-866A-D2022B7D98DB}"/>
          </ac:spMkLst>
        </pc:spChg>
      </pc:sldChg>
      <pc:sldChg chg="modSp add mod">
        <pc:chgData name="Ďurovský, Lukáš" userId="e319a0e6-2238-4b8e-b1e7-df8d9f49814d" providerId="ADAL" clId="{A5509C6B-0C9D-442D-8685-0962ABCABD4D}" dt="2025-06-02T18:31:20.316" v="7883" actId="20577"/>
        <pc:sldMkLst>
          <pc:docMk/>
          <pc:sldMk cId="3853750076" sldId="373"/>
        </pc:sldMkLst>
        <pc:spChg chg="mod">
          <ac:chgData name="Ďurovský, Lukáš" userId="e319a0e6-2238-4b8e-b1e7-df8d9f49814d" providerId="ADAL" clId="{A5509C6B-0C9D-442D-8685-0962ABCABD4D}" dt="2025-06-01T19:14:37.059" v="6848" actId="20577"/>
          <ac:spMkLst>
            <pc:docMk/>
            <pc:sldMk cId="3853750076" sldId="373"/>
            <ac:spMk id="4" creationId="{62BAD115-27E2-9AB7-0C45-D1E479586FB6}"/>
          </ac:spMkLst>
        </pc:spChg>
        <pc:spChg chg="mod">
          <ac:chgData name="Ďurovský, Lukáš" userId="e319a0e6-2238-4b8e-b1e7-df8d9f49814d" providerId="ADAL" clId="{A5509C6B-0C9D-442D-8685-0962ABCABD4D}" dt="2025-06-02T18:31:20.316" v="7883" actId="20577"/>
          <ac:spMkLst>
            <pc:docMk/>
            <pc:sldMk cId="3853750076" sldId="373"/>
            <ac:spMk id="5" creationId="{F90F1EF4-4B20-FBDD-C8CA-1E91159796A4}"/>
          </ac:spMkLst>
        </pc:spChg>
      </pc:sldChg>
      <pc:sldChg chg="addSp delSp modSp add mod modClrScheme chgLayout">
        <pc:chgData name="Ďurovský, Lukáš" userId="e319a0e6-2238-4b8e-b1e7-df8d9f49814d" providerId="ADAL" clId="{A5509C6B-0C9D-442D-8685-0962ABCABD4D}" dt="2025-06-01T19:20:33.592" v="6982" actId="20577"/>
        <pc:sldMkLst>
          <pc:docMk/>
          <pc:sldMk cId="4131559364" sldId="374"/>
        </pc:sldMkLst>
        <pc:spChg chg="add mod ord">
          <ac:chgData name="Ďurovský, Lukáš" userId="e319a0e6-2238-4b8e-b1e7-df8d9f49814d" providerId="ADAL" clId="{A5509C6B-0C9D-442D-8685-0962ABCABD4D}" dt="2025-06-01T19:20:33.592" v="6982" actId="20577"/>
          <ac:spMkLst>
            <pc:docMk/>
            <pc:sldMk cId="4131559364" sldId="374"/>
            <ac:spMk id="2" creationId="{A0ABE8E1-4D3F-224B-5149-60D1454843EB}"/>
          </ac:spMkLst>
        </pc:spChg>
        <pc:spChg chg="add del mod ord">
          <ac:chgData name="Ďurovský, Lukáš" userId="e319a0e6-2238-4b8e-b1e7-df8d9f49814d" providerId="ADAL" clId="{A5509C6B-0C9D-442D-8685-0962ABCABD4D}" dt="2025-06-01T19:19:00.359" v="6865" actId="21"/>
          <ac:spMkLst>
            <pc:docMk/>
            <pc:sldMk cId="4131559364" sldId="374"/>
            <ac:spMk id="6" creationId="{F58F8922-B7F6-A567-D936-6AEDE446872D}"/>
          </ac:spMkLst>
        </pc:spChg>
      </pc:sldChg>
      <pc:sldChg chg="modSp add mod">
        <pc:chgData name="Ďurovský, Lukáš" userId="e319a0e6-2238-4b8e-b1e7-df8d9f49814d" providerId="ADAL" clId="{A5509C6B-0C9D-442D-8685-0962ABCABD4D}" dt="2025-06-01T19:22:46.228" v="7136" actId="403"/>
        <pc:sldMkLst>
          <pc:docMk/>
          <pc:sldMk cId="2649360286" sldId="375"/>
        </pc:sldMkLst>
        <pc:spChg chg="mod">
          <ac:chgData name="Ďurovský, Lukáš" userId="e319a0e6-2238-4b8e-b1e7-df8d9f49814d" providerId="ADAL" clId="{A5509C6B-0C9D-442D-8685-0962ABCABD4D}" dt="2025-06-01T19:22:46.228" v="7136" actId="403"/>
          <ac:spMkLst>
            <pc:docMk/>
            <pc:sldMk cId="2649360286" sldId="375"/>
            <ac:spMk id="2" creationId="{8857535B-4B2B-1883-B8C1-E966625F4946}"/>
          </ac:spMkLst>
        </pc:spChg>
        <pc:spChg chg="mod">
          <ac:chgData name="Ďurovský, Lukáš" userId="e319a0e6-2238-4b8e-b1e7-df8d9f49814d" providerId="ADAL" clId="{A5509C6B-0C9D-442D-8685-0962ABCABD4D}" dt="2025-06-01T19:20:54.879" v="7023" actId="20577"/>
          <ac:spMkLst>
            <pc:docMk/>
            <pc:sldMk cId="2649360286" sldId="375"/>
            <ac:spMk id="6" creationId="{53104D1E-EAA9-D781-92E4-81BE32C86947}"/>
          </ac:spMkLst>
        </pc:spChg>
      </pc:sldChg>
      <pc:sldChg chg="addSp delSp modSp new mod modClrScheme chgLayout">
        <pc:chgData name="Ďurovský, Lukáš" userId="e319a0e6-2238-4b8e-b1e7-df8d9f49814d" providerId="ADAL" clId="{A5509C6B-0C9D-442D-8685-0962ABCABD4D}" dt="2025-06-01T19:23:47.087" v="7150" actId="1076"/>
        <pc:sldMkLst>
          <pc:docMk/>
          <pc:sldMk cId="446792926" sldId="376"/>
        </pc:sldMkLst>
        <pc:picChg chg="add mod">
          <ac:chgData name="Ďurovský, Lukáš" userId="e319a0e6-2238-4b8e-b1e7-df8d9f49814d" providerId="ADAL" clId="{A5509C6B-0C9D-442D-8685-0962ABCABD4D}" dt="2025-06-01T19:23:47.087" v="7150" actId="1076"/>
          <ac:picMkLst>
            <pc:docMk/>
            <pc:sldMk cId="446792926" sldId="376"/>
            <ac:picMk id="4" creationId="{B3F6EC2B-A4AF-AADE-41C4-12923B36952D}"/>
          </ac:picMkLst>
        </pc:picChg>
      </pc:sldChg>
      <pc:sldChg chg="delSp modSp add mod">
        <pc:chgData name="Ďurovský, Lukáš" userId="e319a0e6-2238-4b8e-b1e7-df8d9f49814d" providerId="ADAL" clId="{A5509C6B-0C9D-442D-8685-0962ABCABD4D}" dt="2025-06-01T19:23:54.150" v="7151" actId="1076"/>
        <pc:sldMkLst>
          <pc:docMk/>
          <pc:sldMk cId="274459838" sldId="377"/>
        </pc:sldMkLst>
        <pc:picChg chg="mod">
          <ac:chgData name="Ďurovský, Lukáš" userId="e319a0e6-2238-4b8e-b1e7-df8d9f49814d" providerId="ADAL" clId="{A5509C6B-0C9D-442D-8685-0962ABCABD4D}" dt="2025-06-01T19:23:54.150" v="7151" actId="1076"/>
          <ac:picMkLst>
            <pc:docMk/>
            <pc:sldMk cId="274459838" sldId="377"/>
            <ac:picMk id="5" creationId="{A6D2420B-96FE-8A51-BBFC-EAD33D0D71B5}"/>
          </ac:picMkLst>
        </pc:picChg>
      </pc:sldChg>
      <pc:sldChg chg="add del">
        <pc:chgData name="Ďurovský, Lukáš" userId="e319a0e6-2238-4b8e-b1e7-df8d9f49814d" providerId="ADAL" clId="{A5509C6B-0C9D-442D-8685-0962ABCABD4D}" dt="2025-06-01T19:24:02.640" v="7153" actId="47"/>
        <pc:sldMkLst>
          <pc:docMk/>
          <pc:sldMk cId="451714153" sldId="378"/>
        </pc:sldMkLst>
      </pc:sldChg>
      <pc:sldChg chg="addSp delSp modSp add mod">
        <pc:chgData name="Ďurovský, Lukáš" userId="e319a0e6-2238-4b8e-b1e7-df8d9f49814d" providerId="ADAL" clId="{A5509C6B-0C9D-442D-8685-0962ABCABD4D}" dt="2025-06-01T19:24:18.489" v="7160" actId="1076"/>
        <pc:sldMkLst>
          <pc:docMk/>
          <pc:sldMk cId="1163550789" sldId="378"/>
        </pc:sldMkLst>
        <pc:picChg chg="add mod">
          <ac:chgData name="Ďurovský, Lukáš" userId="e319a0e6-2238-4b8e-b1e7-df8d9f49814d" providerId="ADAL" clId="{A5509C6B-0C9D-442D-8685-0962ABCABD4D}" dt="2025-06-01T19:24:18.489" v="7160" actId="1076"/>
          <ac:picMkLst>
            <pc:docMk/>
            <pc:sldMk cId="1163550789" sldId="378"/>
            <ac:picMk id="2" creationId="{37984F45-76CE-B4E1-0D49-1A4C9AA9D975}"/>
          </ac:picMkLst>
        </pc:picChg>
      </pc:sldChg>
      <pc:sldChg chg="addSp delSp modSp add mod">
        <pc:chgData name="Ďurovský, Lukáš" userId="e319a0e6-2238-4b8e-b1e7-df8d9f49814d" providerId="ADAL" clId="{A5509C6B-0C9D-442D-8685-0962ABCABD4D}" dt="2025-06-01T19:24:45.661" v="7167" actId="1076"/>
        <pc:sldMkLst>
          <pc:docMk/>
          <pc:sldMk cId="138067736" sldId="379"/>
        </pc:sldMkLst>
        <pc:picChg chg="add mod">
          <ac:chgData name="Ďurovský, Lukáš" userId="e319a0e6-2238-4b8e-b1e7-df8d9f49814d" providerId="ADAL" clId="{A5509C6B-0C9D-442D-8685-0962ABCABD4D}" dt="2025-06-01T19:24:45.661" v="7167" actId="1076"/>
          <ac:picMkLst>
            <pc:docMk/>
            <pc:sldMk cId="138067736" sldId="379"/>
            <ac:picMk id="3" creationId="{74555E8C-CC3A-1C62-2057-E4159E6FF963}"/>
          </ac:picMkLst>
        </pc:picChg>
      </pc:sldChg>
      <pc:sldChg chg="addSp delSp modSp add mod">
        <pc:chgData name="Ďurovský, Lukáš" userId="e319a0e6-2238-4b8e-b1e7-df8d9f49814d" providerId="ADAL" clId="{A5509C6B-0C9D-442D-8685-0962ABCABD4D}" dt="2025-06-01T19:25:06.278" v="7171" actId="1076"/>
        <pc:sldMkLst>
          <pc:docMk/>
          <pc:sldMk cId="2776903209" sldId="380"/>
        </pc:sldMkLst>
        <pc:picChg chg="add mod">
          <ac:chgData name="Ďurovský, Lukáš" userId="e319a0e6-2238-4b8e-b1e7-df8d9f49814d" providerId="ADAL" clId="{A5509C6B-0C9D-442D-8685-0962ABCABD4D}" dt="2025-06-01T19:24:59.008" v="7170"/>
          <ac:picMkLst>
            <pc:docMk/>
            <pc:sldMk cId="2776903209" sldId="380"/>
            <ac:picMk id="2" creationId="{6BDD0AB2-7A6B-0F8E-EB81-CF12D26AA006}"/>
          </ac:picMkLst>
        </pc:picChg>
        <pc:picChg chg="add mod">
          <ac:chgData name="Ďurovský, Lukáš" userId="e319a0e6-2238-4b8e-b1e7-df8d9f49814d" providerId="ADAL" clId="{A5509C6B-0C9D-442D-8685-0962ABCABD4D}" dt="2025-06-01T19:25:06.278" v="7171" actId="1076"/>
          <ac:picMkLst>
            <pc:docMk/>
            <pc:sldMk cId="2776903209" sldId="380"/>
            <ac:picMk id="4" creationId="{32C65428-5F93-E1F3-FBA1-1D1761AEEF89}"/>
          </ac:picMkLst>
        </pc:picChg>
      </pc:sldChg>
      <pc:sldChg chg="modSp add mod ord">
        <pc:chgData name="Ďurovský, Lukáš" userId="e319a0e6-2238-4b8e-b1e7-df8d9f49814d" providerId="ADAL" clId="{A5509C6B-0C9D-442D-8685-0962ABCABD4D}" dt="2025-06-01T19:30:47.746" v="7203" actId="20577"/>
        <pc:sldMkLst>
          <pc:docMk/>
          <pc:sldMk cId="2034433702" sldId="381"/>
        </pc:sldMkLst>
        <pc:spChg chg="mod">
          <ac:chgData name="Ďurovský, Lukáš" userId="e319a0e6-2238-4b8e-b1e7-df8d9f49814d" providerId="ADAL" clId="{A5509C6B-0C9D-442D-8685-0962ABCABD4D}" dt="2025-06-01T19:30:47.746" v="7203" actId="20577"/>
          <ac:spMkLst>
            <pc:docMk/>
            <pc:sldMk cId="2034433702" sldId="381"/>
            <ac:spMk id="2" creationId="{BC187C87-7CDE-3EA5-89F0-9E6AA4E217B8}"/>
          </ac:spMkLst>
        </pc:spChg>
        <pc:spChg chg="mod">
          <ac:chgData name="Ďurovský, Lukáš" userId="e319a0e6-2238-4b8e-b1e7-df8d9f49814d" providerId="ADAL" clId="{A5509C6B-0C9D-442D-8685-0962ABCABD4D}" dt="2025-06-01T19:29:34.612" v="7186" actId="20577"/>
          <ac:spMkLst>
            <pc:docMk/>
            <pc:sldMk cId="2034433702" sldId="381"/>
            <ac:spMk id="6" creationId="{ECD5EDD5-4843-8770-86D4-F7E7DC3D438C}"/>
          </ac:spMkLst>
        </pc:spChg>
      </pc:sldChg>
      <pc:sldChg chg="addSp delSp modSp add del mod ord">
        <pc:chgData name="Ďurovský, Lukáš" userId="e319a0e6-2238-4b8e-b1e7-df8d9f49814d" providerId="ADAL" clId="{A5509C6B-0C9D-442D-8685-0962ABCABD4D}" dt="2025-06-01T19:41:08.603" v="7258" actId="47"/>
        <pc:sldMkLst>
          <pc:docMk/>
          <pc:sldMk cId="433393865" sldId="382"/>
        </pc:sldMkLst>
      </pc:sldChg>
      <pc:sldChg chg="modSp add mod">
        <pc:chgData name="Ďurovský, Lukáš" userId="e319a0e6-2238-4b8e-b1e7-df8d9f49814d" providerId="ADAL" clId="{A5509C6B-0C9D-442D-8685-0962ABCABD4D}" dt="2025-06-01T19:41:34.197" v="7269" actId="403"/>
        <pc:sldMkLst>
          <pc:docMk/>
          <pc:sldMk cId="3854929374" sldId="383"/>
        </pc:sldMkLst>
        <pc:graphicFrameChg chg="mod">
          <ac:chgData name="Ďurovský, Lukáš" userId="e319a0e6-2238-4b8e-b1e7-df8d9f49814d" providerId="ADAL" clId="{A5509C6B-0C9D-442D-8685-0962ABCABD4D}" dt="2025-06-01T19:41:34.197" v="7269" actId="403"/>
          <ac:graphicFrameMkLst>
            <pc:docMk/>
            <pc:sldMk cId="3854929374" sldId="383"/>
            <ac:graphicFrameMk id="9" creationId="{E4BE303F-ECB1-903E-AFFE-ABD21AB656CE}"/>
          </ac:graphicFrameMkLst>
        </pc:graphicFrameChg>
      </pc:sldChg>
      <pc:sldChg chg="add">
        <pc:chgData name="Ďurovský, Lukáš" userId="e319a0e6-2238-4b8e-b1e7-df8d9f49814d" providerId="ADAL" clId="{A5509C6B-0C9D-442D-8685-0962ABCABD4D}" dt="2025-06-01T19:41:10.673" v="7259" actId="2890"/>
        <pc:sldMkLst>
          <pc:docMk/>
          <pc:sldMk cId="3258132143" sldId="384"/>
        </pc:sldMkLst>
      </pc:sldChg>
      <pc:sldChg chg="addSp delSp modSp add mod ord">
        <pc:chgData name="Ďurovský, Lukáš" userId="e319a0e6-2238-4b8e-b1e7-df8d9f49814d" providerId="ADAL" clId="{A5509C6B-0C9D-442D-8685-0962ABCABD4D}" dt="2025-06-01T19:43:25.204" v="7303" actId="1076"/>
        <pc:sldMkLst>
          <pc:docMk/>
          <pc:sldMk cId="1470292365" sldId="385"/>
        </pc:sldMkLst>
        <pc:spChg chg="mod">
          <ac:chgData name="Ďurovský, Lukáš" userId="e319a0e6-2238-4b8e-b1e7-df8d9f49814d" providerId="ADAL" clId="{A5509C6B-0C9D-442D-8685-0962ABCABD4D}" dt="2025-06-01T19:42:04.975" v="7285" actId="20577"/>
          <ac:spMkLst>
            <pc:docMk/>
            <pc:sldMk cId="1470292365" sldId="385"/>
            <ac:spMk id="6" creationId="{591BE065-C2B0-84BF-0ED2-EC91527EE60B}"/>
          </ac:spMkLst>
        </pc:spChg>
        <pc:graphicFrameChg chg="add mod modGraphic">
          <ac:chgData name="Ďurovský, Lukáš" userId="e319a0e6-2238-4b8e-b1e7-df8d9f49814d" providerId="ADAL" clId="{A5509C6B-0C9D-442D-8685-0962ABCABD4D}" dt="2025-06-01T19:43:25.204" v="7303" actId="1076"/>
          <ac:graphicFrameMkLst>
            <pc:docMk/>
            <pc:sldMk cId="1470292365" sldId="385"/>
            <ac:graphicFrameMk id="9" creationId="{241B22CD-5F72-8511-616B-982A74684B4C}"/>
          </ac:graphicFrameMkLst>
        </pc:graphicFrameChg>
      </pc:sldChg>
      <pc:sldChg chg="modSp add mod ord">
        <pc:chgData name="Ďurovský, Lukáš" userId="e319a0e6-2238-4b8e-b1e7-df8d9f49814d" providerId="ADAL" clId="{A5509C6B-0C9D-442D-8685-0962ABCABD4D}" dt="2025-06-01T19:45:02.392" v="7331" actId="404"/>
        <pc:sldMkLst>
          <pc:docMk/>
          <pc:sldMk cId="4234302578" sldId="386"/>
        </pc:sldMkLst>
        <pc:spChg chg="mod">
          <ac:chgData name="Ďurovský, Lukáš" userId="e319a0e6-2238-4b8e-b1e7-df8d9f49814d" providerId="ADAL" clId="{A5509C6B-0C9D-442D-8685-0962ABCABD4D}" dt="2025-06-01T19:45:02.392" v="7331" actId="404"/>
          <ac:spMkLst>
            <pc:docMk/>
            <pc:sldMk cId="4234302578" sldId="386"/>
            <ac:spMk id="2" creationId="{B3521B64-9959-491D-28B7-23B27DCD68FE}"/>
          </ac:spMkLst>
        </pc:spChg>
        <pc:spChg chg="mod">
          <ac:chgData name="Ďurovský, Lukáš" userId="e319a0e6-2238-4b8e-b1e7-df8d9f49814d" providerId="ADAL" clId="{A5509C6B-0C9D-442D-8685-0962ABCABD4D}" dt="2025-06-01T19:44:00.752" v="7322" actId="20578"/>
          <ac:spMkLst>
            <pc:docMk/>
            <pc:sldMk cId="4234302578" sldId="386"/>
            <ac:spMk id="6" creationId="{6BE926F3-6946-8239-F933-804B993E8C30}"/>
          </ac:spMkLst>
        </pc:spChg>
      </pc:sldChg>
      <pc:sldChg chg="addSp delSp modSp add mod ord">
        <pc:chgData name="Ďurovský, Lukáš" userId="e319a0e6-2238-4b8e-b1e7-df8d9f49814d" providerId="ADAL" clId="{A5509C6B-0C9D-442D-8685-0962ABCABD4D}" dt="2025-06-02T14:27:06.208" v="7342" actId="1076"/>
        <pc:sldMkLst>
          <pc:docMk/>
          <pc:sldMk cId="3702637097" sldId="387"/>
        </pc:sldMkLst>
        <pc:graphicFrameChg chg="add mod">
          <ac:chgData name="Ďurovský, Lukáš" userId="e319a0e6-2238-4b8e-b1e7-df8d9f49814d" providerId="ADAL" clId="{A5509C6B-0C9D-442D-8685-0962ABCABD4D}" dt="2025-06-02T14:27:06.208" v="7342" actId="1076"/>
          <ac:graphicFrameMkLst>
            <pc:docMk/>
            <pc:sldMk cId="3702637097" sldId="387"/>
            <ac:graphicFrameMk id="4" creationId="{9B54C287-50CE-4D18-2AA3-29DCA552385F}"/>
          </ac:graphicFrameMkLst>
        </pc:graphicFrameChg>
      </pc:sldChg>
      <pc:sldChg chg="modSp add mod ord">
        <pc:chgData name="Ďurovský, Lukáš" userId="e319a0e6-2238-4b8e-b1e7-df8d9f49814d" providerId="ADAL" clId="{A5509C6B-0C9D-442D-8685-0962ABCABD4D}" dt="2025-06-02T17:24:46.588" v="7365" actId="20577"/>
        <pc:sldMkLst>
          <pc:docMk/>
          <pc:sldMk cId="578573758" sldId="388"/>
        </pc:sldMkLst>
        <pc:spChg chg="mod">
          <ac:chgData name="Ďurovský, Lukáš" userId="e319a0e6-2238-4b8e-b1e7-df8d9f49814d" providerId="ADAL" clId="{A5509C6B-0C9D-442D-8685-0962ABCABD4D}" dt="2025-06-02T17:24:46.588" v="7365" actId="20577"/>
          <ac:spMkLst>
            <pc:docMk/>
            <pc:sldMk cId="578573758" sldId="388"/>
            <ac:spMk id="6" creationId="{D1CB8B0C-A9C2-462F-E760-D6BB9195BDDB}"/>
          </ac:spMkLst>
        </pc:spChg>
      </pc:sldChg>
      <pc:sldChg chg="modSp add mod ord">
        <pc:chgData name="Ďurovský, Lukáš" userId="e319a0e6-2238-4b8e-b1e7-df8d9f49814d" providerId="ADAL" clId="{A5509C6B-0C9D-442D-8685-0962ABCABD4D}" dt="2025-06-02T17:26:04.208" v="7671" actId="20577"/>
        <pc:sldMkLst>
          <pc:docMk/>
          <pc:sldMk cId="996584024" sldId="389"/>
        </pc:sldMkLst>
        <pc:spChg chg="mod">
          <ac:chgData name="Ďurovský, Lukáš" userId="e319a0e6-2238-4b8e-b1e7-df8d9f49814d" providerId="ADAL" clId="{A5509C6B-0C9D-442D-8685-0962ABCABD4D}" dt="2025-06-02T17:26:04.208" v="7671" actId="20577"/>
          <ac:spMkLst>
            <pc:docMk/>
            <pc:sldMk cId="996584024" sldId="389"/>
            <ac:spMk id="2" creationId="{943EC999-0041-D08F-72AA-D20543087FDF}"/>
          </ac:spMkLst>
        </pc:spChg>
        <pc:spChg chg="mod">
          <ac:chgData name="Ďurovský, Lukáš" userId="e319a0e6-2238-4b8e-b1e7-df8d9f49814d" providerId="ADAL" clId="{A5509C6B-0C9D-442D-8685-0962ABCABD4D}" dt="2025-06-02T17:25:02.673" v="7399" actId="20577"/>
          <ac:spMkLst>
            <pc:docMk/>
            <pc:sldMk cId="996584024" sldId="389"/>
            <ac:spMk id="6" creationId="{C8572D74-BD00-72ED-0B9A-F5B79D4DA4B7}"/>
          </ac:spMkLst>
        </pc:spChg>
      </pc:sldChg>
      <pc:sldChg chg="addSp delSp modSp new mod modClrScheme chgLayout">
        <pc:chgData name="Ďurovský, Lukáš" userId="e319a0e6-2238-4b8e-b1e7-df8d9f49814d" providerId="ADAL" clId="{A5509C6B-0C9D-442D-8685-0962ABCABD4D}" dt="2025-06-03T16:11:27.533" v="8054" actId="1076"/>
        <pc:sldMkLst>
          <pc:docMk/>
          <pc:sldMk cId="696077459" sldId="390"/>
        </pc:sldMkLst>
        <pc:picChg chg="add mod">
          <ac:chgData name="Ďurovský, Lukáš" userId="e319a0e6-2238-4b8e-b1e7-df8d9f49814d" providerId="ADAL" clId="{A5509C6B-0C9D-442D-8685-0962ABCABD4D}" dt="2025-06-03T16:11:27.533" v="8054" actId="1076"/>
          <ac:picMkLst>
            <pc:docMk/>
            <pc:sldMk cId="696077459" sldId="390"/>
            <ac:picMk id="1026" creationId="{4EAC4021-0BAB-5D38-2E95-329DDC654521}"/>
          </ac:picMkLst>
        </pc:picChg>
      </pc:sldChg>
      <pc:sldChg chg="modSp add mod">
        <pc:chgData name="Ďurovský, Lukáš" userId="e319a0e6-2238-4b8e-b1e7-df8d9f49814d" providerId="ADAL" clId="{A5509C6B-0C9D-442D-8685-0962ABCABD4D}" dt="2025-06-03T16:22:33.889" v="8689" actId="20577"/>
        <pc:sldMkLst>
          <pc:docMk/>
          <pc:sldMk cId="2882333951" sldId="391"/>
        </pc:sldMkLst>
        <pc:spChg chg="mod">
          <ac:chgData name="Ďurovský, Lukáš" userId="e319a0e6-2238-4b8e-b1e7-df8d9f49814d" providerId="ADAL" clId="{A5509C6B-0C9D-442D-8685-0962ABCABD4D}" dt="2025-06-03T16:19:59.829" v="8210" actId="20577"/>
          <ac:spMkLst>
            <pc:docMk/>
            <pc:sldMk cId="2882333951" sldId="391"/>
            <ac:spMk id="6" creationId="{9F8D21FA-AC50-332F-4714-14E598A14A89}"/>
          </ac:spMkLst>
        </pc:spChg>
        <pc:spChg chg="mod">
          <ac:chgData name="Ďurovský, Lukáš" userId="e319a0e6-2238-4b8e-b1e7-df8d9f49814d" providerId="ADAL" clId="{A5509C6B-0C9D-442D-8685-0962ABCABD4D}" dt="2025-06-03T16:22:33.889" v="8689" actId="20577"/>
          <ac:spMkLst>
            <pc:docMk/>
            <pc:sldMk cId="2882333951" sldId="391"/>
            <ac:spMk id="7" creationId="{F56BD66E-4862-2539-6608-AA8164DBBBAC}"/>
          </ac:spMkLst>
        </pc:spChg>
      </pc:sldChg>
    </pc:docChg>
  </pc:docChgLst>
  <pc:docChgLst>
    <pc:chgData name="Ďurovský, Lukáš" userId="e319a0e6-2238-4b8e-b1e7-df8d9f49814d" providerId="ADAL" clId="{694C11A3-E00A-466D-ABE3-D3165783A9AE}"/>
    <pc:docChg chg="undo custSel addSld delSld modSld sldOrd">
      <pc:chgData name="Ďurovský, Lukáš" userId="e319a0e6-2238-4b8e-b1e7-df8d9f49814d" providerId="ADAL" clId="{694C11A3-E00A-466D-ABE3-D3165783A9AE}" dt="2025-06-27T07:12:34.581" v="1480" actId="20577"/>
      <pc:docMkLst>
        <pc:docMk/>
      </pc:docMkLst>
      <pc:sldChg chg="modSp mod ord">
        <pc:chgData name="Ďurovský, Lukáš" userId="e319a0e6-2238-4b8e-b1e7-df8d9f49814d" providerId="ADAL" clId="{694C11A3-E00A-466D-ABE3-D3165783A9AE}" dt="2025-06-18T15:17:38.495" v="1068"/>
        <pc:sldMkLst>
          <pc:docMk/>
          <pc:sldMk cId="3735018784" sldId="315"/>
        </pc:sldMkLst>
        <pc:spChg chg="mod">
          <ac:chgData name="Ďurovský, Lukáš" userId="e319a0e6-2238-4b8e-b1e7-df8d9f49814d" providerId="ADAL" clId="{694C11A3-E00A-466D-ABE3-D3165783A9AE}" dt="2025-06-15T18:44:05.730" v="795" actId="20577"/>
          <ac:spMkLst>
            <pc:docMk/>
            <pc:sldMk cId="3735018784" sldId="315"/>
            <ac:spMk id="5" creationId="{4CAD08F9-940D-183F-655D-F053D681CF8A}"/>
          </ac:spMkLst>
        </pc:spChg>
      </pc:sldChg>
      <pc:sldChg chg="modSp mod">
        <pc:chgData name="Ďurovský, Lukáš" userId="e319a0e6-2238-4b8e-b1e7-df8d9f49814d" providerId="ADAL" clId="{694C11A3-E00A-466D-ABE3-D3165783A9AE}" dt="2025-06-15T18:25:40.245" v="395" actId="20577"/>
        <pc:sldMkLst>
          <pc:docMk/>
          <pc:sldMk cId="2000250922" sldId="322"/>
        </pc:sldMkLst>
        <pc:spChg chg="mod">
          <ac:chgData name="Ďurovský, Lukáš" userId="e319a0e6-2238-4b8e-b1e7-df8d9f49814d" providerId="ADAL" clId="{694C11A3-E00A-466D-ABE3-D3165783A9AE}" dt="2025-06-15T18:21:52.947" v="44" actId="20577"/>
          <ac:spMkLst>
            <pc:docMk/>
            <pc:sldMk cId="2000250922" sldId="322"/>
            <ac:spMk id="6" creationId="{D8B6641C-F18D-5E6A-D700-8FABF14B3B62}"/>
          </ac:spMkLst>
        </pc:spChg>
        <pc:spChg chg="mod">
          <ac:chgData name="Ďurovský, Lukáš" userId="e319a0e6-2238-4b8e-b1e7-df8d9f49814d" providerId="ADAL" clId="{694C11A3-E00A-466D-ABE3-D3165783A9AE}" dt="2025-06-15T18:25:40.245" v="395" actId="20577"/>
          <ac:spMkLst>
            <pc:docMk/>
            <pc:sldMk cId="2000250922" sldId="322"/>
            <ac:spMk id="7" creationId="{50C8A87A-E9EA-0222-05B3-1D89AC24C257}"/>
          </ac:spMkLst>
        </pc:spChg>
      </pc:sldChg>
      <pc:sldChg chg="modSp mod">
        <pc:chgData name="Ďurovský, Lukáš" userId="e319a0e6-2238-4b8e-b1e7-df8d9f49814d" providerId="ADAL" clId="{694C11A3-E00A-466D-ABE3-D3165783A9AE}" dt="2025-06-27T07:10:48.031" v="1363" actId="313"/>
        <pc:sldMkLst>
          <pc:docMk/>
          <pc:sldMk cId="3476925854" sldId="329"/>
        </pc:sldMkLst>
        <pc:spChg chg="mod">
          <ac:chgData name="Ďurovský, Lukáš" userId="e319a0e6-2238-4b8e-b1e7-df8d9f49814d" providerId="ADAL" clId="{694C11A3-E00A-466D-ABE3-D3165783A9AE}" dt="2025-06-27T07:10:48.031" v="1363" actId="313"/>
          <ac:spMkLst>
            <pc:docMk/>
            <pc:sldMk cId="3476925854" sldId="329"/>
            <ac:spMk id="6" creationId="{D52EFC06-8AF1-9050-35EF-8BAAAF78C4EA}"/>
          </ac:spMkLst>
        </pc:spChg>
      </pc:sldChg>
      <pc:sldChg chg="ord">
        <pc:chgData name="Ďurovský, Lukáš" userId="e319a0e6-2238-4b8e-b1e7-df8d9f49814d" providerId="ADAL" clId="{694C11A3-E00A-466D-ABE3-D3165783A9AE}" dt="2025-06-18T15:17:38.495" v="1068"/>
        <pc:sldMkLst>
          <pc:docMk/>
          <pc:sldMk cId="1116186581" sldId="330"/>
        </pc:sldMkLst>
      </pc:sldChg>
      <pc:sldChg chg="modSp mod">
        <pc:chgData name="Ďurovský, Lukáš" userId="e319a0e6-2238-4b8e-b1e7-df8d9f49814d" providerId="ADAL" clId="{694C11A3-E00A-466D-ABE3-D3165783A9AE}" dt="2025-06-27T07:12:34.581" v="1480" actId="20577"/>
        <pc:sldMkLst>
          <pc:docMk/>
          <pc:sldMk cId="1221561874" sldId="332"/>
        </pc:sldMkLst>
        <pc:spChg chg="mod">
          <ac:chgData name="Ďurovský, Lukáš" userId="e319a0e6-2238-4b8e-b1e7-df8d9f49814d" providerId="ADAL" clId="{694C11A3-E00A-466D-ABE3-D3165783A9AE}" dt="2025-06-27T07:12:34.581" v="1480" actId="20577"/>
          <ac:spMkLst>
            <pc:docMk/>
            <pc:sldMk cId="1221561874" sldId="332"/>
            <ac:spMk id="6" creationId="{90324C0D-C7B6-46DD-28FD-2EA9969EEA41}"/>
          </ac:spMkLst>
        </pc:spChg>
      </pc:sldChg>
      <pc:sldChg chg="modSp mod">
        <pc:chgData name="Ďurovský, Lukáš" userId="e319a0e6-2238-4b8e-b1e7-df8d9f49814d" providerId="ADAL" clId="{694C11A3-E00A-466D-ABE3-D3165783A9AE}" dt="2025-06-21T06:08:15.763" v="1281" actId="20577"/>
        <pc:sldMkLst>
          <pc:docMk/>
          <pc:sldMk cId="3019324949" sldId="334"/>
        </pc:sldMkLst>
        <pc:spChg chg="mod">
          <ac:chgData name="Ďurovský, Lukáš" userId="e319a0e6-2238-4b8e-b1e7-df8d9f49814d" providerId="ADAL" clId="{694C11A3-E00A-466D-ABE3-D3165783A9AE}" dt="2025-06-21T06:08:15.763" v="1281" actId="20577"/>
          <ac:spMkLst>
            <pc:docMk/>
            <pc:sldMk cId="3019324949" sldId="334"/>
            <ac:spMk id="7" creationId="{02845214-67BE-85B8-3828-67FBC68FF951}"/>
          </ac:spMkLst>
        </pc:spChg>
      </pc:sldChg>
      <pc:sldChg chg="del">
        <pc:chgData name="Ďurovský, Lukáš" userId="e319a0e6-2238-4b8e-b1e7-df8d9f49814d" providerId="ADAL" clId="{694C11A3-E00A-466D-ABE3-D3165783A9AE}" dt="2025-06-15T19:04:43.675" v="942" actId="47"/>
        <pc:sldMkLst>
          <pc:docMk/>
          <pc:sldMk cId="1919493828" sldId="345"/>
        </pc:sldMkLst>
      </pc:sldChg>
      <pc:sldChg chg="addSp delSp mod">
        <pc:chgData name="Ďurovský, Lukáš" userId="e319a0e6-2238-4b8e-b1e7-df8d9f49814d" providerId="ADAL" clId="{694C11A3-E00A-466D-ABE3-D3165783A9AE}" dt="2025-06-15T18:58:09.219" v="923" actId="22"/>
        <pc:sldMkLst>
          <pc:docMk/>
          <pc:sldMk cId="1106143587" sldId="353"/>
        </pc:sldMkLst>
      </pc:sldChg>
      <pc:sldChg chg="modSp mod">
        <pc:chgData name="Ďurovský, Lukáš" userId="e319a0e6-2238-4b8e-b1e7-df8d9f49814d" providerId="ADAL" clId="{694C11A3-E00A-466D-ABE3-D3165783A9AE}" dt="2025-06-27T07:12:19.638" v="1458" actId="20577"/>
        <pc:sldMkLst>
          <pc:docMk/>
          <pc:sldMk cId="4210627531" sldId="359"/>
        </pc:sldMkLst>
        <pc:spChg chg="mod">
          <ac:chgData name="Ďurovský, Lukáš" userId="e319a0e6-2238-4b8e-b1e7-df8d9f49814d" providerId="ADAL" clId="{694C11A3-E00A-466D-ABE3-D3165783A9AE}" dt="2025-06-27T07:12:19.638" v="1458" actId="20577"/>
          <ac:spMkLst>
            <pc:docMk/>
            <pc:sldMk cId="4210627531" sldId="359"/>
            <ac:spMk id="5" creationId="{D96AFB10-21D6-FFDA-6A2F-06DB9868E4E1}"/>
          </ac:spMkLst>
        </pc:spChg>
      </pc:sldChg>
      <pc:sldChg chg="modSp mod">
        <pc:chgData name="Ďurovský, Lukáš" userId="e319a0e6-2238-4b8e-b1e7-df8d9f49814d" providerId="ADAL" clId="{694C11A3-E00A-466D-ABE3-D3165783A9AE}" dt="2025-06-15T18:58:13.712" v="924" actId="6549"/>
        <pc:sldMkLst>
          <pc:docMk/>
          <pc:sldMk cId="2940581662" sldId="361"/>
        </pc:sldMkLst>
        <pc:spChg chg="mod">
          <ac:chgData name="Ďurovský, Lukáš" userId="e319a0e6-2238-4b8e-b1e7-df8d9f49814d" providerId="ADAL" clId="{694C11A3-E00A-466D-ABE3-D3165783A9AE}" dt="2025-06-15T18:58:13.712" v="924" actId="6549"/>
          <ac:spMkLst>
            <pc:docMk/>
            <pc:sldMk cId="2940581662" sldId="361"/>
            <ac:spMk id="7" creationId="{2EC002D1-6163-531B-62B6-9436E53D4221}"/>
          </ac:spMkLst>
        </pc:spChg>
      </pc:sldChg>
      <pc:sldChg chg="modSp mod">
        <pc:chgData name="Ďurovský, Lukáš" userId="e319a0e6-2238-4b8e-b1e7-df8d9f49814d" providerId="ADAL" clId="{694C11A3-E00A-466D-ABE3-D3165783A9AE}" dt="2025-06-16T19:38:28.067" v="1066" actId="313"/>
        <pc:sldMkLst>
          <pc:docMk/>
          <pc:sldMk cId="3492930959" sldId="362"/>
        </pc:sldMkLst>
        <pc:spChg chg="mod">
          <ac:chgData name="Ďurovský, Lukáš" userId="e319a0e6-2238-4b8e-b1e7-df8d9f49814d" providerId="ADAL" clId="{694C11A3-E00A-466D-ABE3-D3165783A9AE}" dt="2025-06-16T19:38:28.067" v="1066" actId="313"/>
          <ac:spMkLst>
            <pc:docMk/>
            <pc:sldMk cId="3492930959" sldId="362"/>
            <ac:spMk id="7" creationId="{0C33B65B-C6DA-DD69-7F8F-8849A57D7996}"/>
          </ac:spMkLst>
        </pc:spChg>
      </pc:sldChg>
      <pc:sldChg chg="modSp mod ord">
        <pc:chgData name="Ďurovský, Lukáš" userId="e319a0e6-2238-4b8e-b1e7-df8d9f49814d" providerId="ADAL" clId="{694C11A3-E00A-466D-ABE3-D3165783A9AE}" dt="2025-06-21T06:14:05.220" v="1312" actId="20577"/>
        <pc:sldMkLst>
          <pc:docMk/>
          <pc:sldMk cId="3623040195" sldId="364"/>
        </pc:sldMkLst>
        <pc:spChg chg="mod">
          <ac:chgData name="Ďurovský, Lukáš" userId="e319a0e6-2238-4b8e-b1e7-df8d9f49814d" providerId="ADAL" clId="{694C11A3-E00A-466D-ABE3-D3165783A9AE}" dt="2025-06-21T06:09:02.463" v="1307" actId="20577"/>
          <ac:spMkLst>
            <pc:docMk/>
            <pc:sldMk cId="3623040195" sldId="364"/>
            <ac:spMk id="4" creationId="{1C024A27-0F50-7C76-720F-0D11DD890860}"/>
          </ac:spMkLst>
        </pc:spChg>
        <pc:spChg chg="mod">
          <ac:chgData name="Ďurovský, Lukáš" userId="e319a0e6-2238-4b8e-b1e7-df8d9f49814d" providerId="ADAL" clId="{694C11A3-E00A-466D-ABE3-D3165783A9AE}" dt="2025-06-21T06:14:05.220" v="1312" actId="20577"/>
          <ac:spMkLst>
            <pc:docMk/>
            <pc:sldMk cId="3623040195" sldId="364"/>
            <ac:spMk id="5" creationId="{DD07E517-2313-9824-88B2-A9D801067B72}"/>
          </ac:spMkLst>
        </pc:spChg>
      </pc:sldChg>
      <pc:sldChg chg="modSp mod">
        <pc:chgData name="Ďurovský, Lukáš" userId="e319a0e6-2238-4b8e-b1e7-df8d9f49814d" providerId="ADAL" clId="{694C11A3-E00A-466D-ABE3-D3165783A9AE}" dt="2025-06-21T06:06:57.399" v="1159"/>
        <pc:sldMkLst>
          <pc:docMk/>
          <pc:sldMk cId="4145003364" sldId="369"/>
        </pc:sldMkLst>
        <pc:spChg chg="mod">
          <ac:chgData name="Ďurovský, Lukáš" userId="e319a0e6-2238-4b8e-b1e7-df8d9f49814d" providerId="ADAL" clId="{694C11A3-E00A-466D-ABE3-D3165783A9AE}" dt="2025-06-21T06:06:57.399" v="1159"/>
          <ac:spMkLst>
            <pc:docMk/>
            <pc:sldMk cId="4145003364" sldId="369"/>
            <ac:spMk id="5" creationId="{C1819374-6389-AC08-8722-D4B40B1CF679}"/>
          </ac:spMkLst>
        </pc:spChg>
      </pc:sldChg>
      <pc:sldChg chg="addSp modSp mod">
        <pc:chgData name="Ďurovský, Lukáš" userId="e319a0e6-2238-4b8e-b1e7-df8d9f49814d" providerId="ADAL" clId="{694C11A3-E00A-466D-ABE3-D3165783A9AE}" dt="2025-06-16T11:51:10.111" v="946" actId="1076"/>
        <pc:sldMkLst>
          <pc:docMk/>
          <pc:sldMk cId="329832917" sldId="370"/>
        </pc:sldMkLst>
        <pc:picChg chg="add mod">
          <ac:chgData name="Ďurovský, Lukáš" userId="e319a0e6-2238-4b8e-b1e7-df8d9f49814d" providerId="ADAL" clId="{694C11A3-E00A-466D-ABE3-D3165783A9AE}" dt="2025-06-16T11:51:10.111" v="946" actId="1076"/>
          <ac:picMkLst>
            <pc:docMk/>
            <pc:sldMk cId="329832917" sldId="370"/>
            <ac:picMk id="3" creationId="{57B3C26F-6218-F659-46AB-EC213F38314B}"/>
          </ac:picMkLst>
        </pc:picChg>
      </pc:sldChg>
      <pc:sldChg chg="modSp mod">
        <pc:chgData name="Ďurovský, Lukáš" userId="e319a0e6-2238-4b8e-b1e7-df8d9f49814d" providerId="ADAL" clId="{694C11A3-E00A-466D-ABE3-D3165783A9AE}" dt="2025-06-21T06:14:18.800" v="1339" actId="20577"/>
        <pc:sldMkLst>
          <pc:docMk/>
          <pc:sldMk cId="3853750076" sldId="373"/>
        </pc:sldMkLst>
        <pc:spChg chg="mod">
          <ac:chgData name="Ďurovský, Lukáš" userId="e319a0e6-2238-4b8e-b1e7-df8d9f49814d" providerId="ADAL" clId="{694C11A3-E00A-466D-ABE3-D3165783A9AE}" dt="2025-06-21T06:14:18.800" v="1339" actId="20577"/>
          <ac:spMkLst>
            <pc:docMk/>
            <pc:sldMk cId="3853750076" sldId="373"/>
            <ac:spMk id="5" creationId="{F90F1EF4-4B20-FBDD-C8CA-1E91159796A4}"/>
          </ac:spMkLst>
        </pc:spChg>
      </pc:sldChg>
      <pc:sldChg chg="add">
        <pc:chgData name="Ďurovský, Lukáš" userId="e319a0e6-2238-4b8e-b1e7-df8d9f49814d" providerId="ADAL" clId="{694C11A3-E00A-466D-ABE3-D3165783A9AE}" dt="2025-06-15T18:21:46.935" v="27" actId="2890"/>
        <pc:sldMkLst>
          <pc:docMk/>
          <pc:sldMk cId="1371525270" sldId="392"/>
        </pc:sldMkLst>
      </pc:sldChg>
      <pc:sldChg chg="addSp delSp modSp new mod ord modClrScheme chgLayout">
        <pc:chgData name="Ďurovský, Lukáš" userId="e319a0e6-2238-4b8e-b1e7-df8d9f49814d" providerId="ADAL" clId="{694C11A3-E00A-466D-ABE3-D3165783A9AE}" dt="2025-06-15T18:23:06.227" v="143" actId="1076"/>
        <pc:sldMkLst>
          <pc:docMk/>
          <pc:sldMk cId="3265775091" sldId="393"/>
        </pc:sldMkLst>
        <pc:spChg chg="add mod">
          <ac:chgData name="Ďurovský, Lukáš" userId="e319a0e6-2238-4b8e-b1e7-df8d9f49814d" providerId="ADAL" clId="{694C11A3-E00A-466D-ABE3-D3165783A9AE}" dt="2025-06-15T18:23:06.227" v="143" actId="1076"/>
          <ac:spMkLst>
            <pc:docMk/>
            <pc:sldMk cId="3265775091" sldId="393"/>
            <ac:spMk id="4" creationId="{B5A06430-5E89-C1F5-0D86-6628F0F4B7BD}"/>
          </ac:spMkLst>
        </pc:spChg>
      </pc:sldChg>
      <pc:sldChg chg="addSp modSp add mod">
        <pc:chgData name="Ďurovský, Lukáš" userId="e319a0e6-2238-4b8e-b1e7-df8d9f49814d" providerId="ADAL" clId="{694C11A3-E00A-466D-ABE3-D3165783A9AE}" dt="2025-06-15T18:24:07.518" v="196" actId="1076"/>
        <pc:sldMkLst>
          <pc:docMk/>
          <pc:sldMk cId="3081723745" sldId="394"/>
        </pc:sldMkLst>
        <pc:spChg chg="add mod">
          <ac:chgData name="Ďurovský, Lukáš" userId="e319a0e6-2238-4b8e-b1e7-df8d9f49814d" providerId="ADAL" clId="{694C11A3-E00A-466D-ABE3-D3165783A9AE}" dt="2025-06-15T18:24:07.518" v="196" actId="1076"/>
          <ac:spMkLst>
            <pc:docMk/>
            <pc:sldMk cId="3081723745" sldId="394"/>
            <ac:spMk id="2" creationId="{0A30AF8D-6671-4D79-6DC6-BDFD9F173AD2}"/>
          </ac:spMkLst>
        </pc:spChg>
      </pc:sldChg>
      <pc:sldChg chg="addSp delSp modSp add mod">
        <pc:chgData name="Ďurovský, Lukáš" userId="e319a0e6-2238-4b8e-b1e7-df8d9f49814d" providerId="ADAL" clId="{694C11A3-E00A-466D-ABE3-D3165783A9AE}" dt="2025-06-15T18:28:17.389" v="469" actId="1076"/>
        <pc:sldMkLst>
          <pc:docMk/>
          <pc:sldMk cId="2546287659" sldId="395"/>
        </pc:sldMkLst>
        <pc:spChg chg="add mod">
          <ac:chgData name="Ďurovský, Lukáš" userId="e319a0e6-2238-4b8e-b1e7-df8d9f49814d" providerId="ADAL" clId="{694C11A3-E00A-466D-ABE3-D3165783A9AE}" dt="2025-06-15T18:28:17.389" v="469" actId="1076"/>
          <ac:spMkLst>
            <pc:docMk/>
            <pc:sldMk cId="2546287659" sldId="395"/>
            <ac:spMk id="4" creationId="{43D8AEEC-1D96-67C9-F6E8-FECED9DCB064}"/>
          </ac:spMkLst>
        </pc:spChg>
        <pc:spChg chg="mod">
          <ac:chgData name="Ďurovský, Lukáš" userId="e319a0e6-2238-4b8e-b1e7-df8d9f49814d" providerId="ADAL" clId="{694C11A3-E00A-466D-ABE3-D3165783A9AE}" dt="2025-06-15T18:26:01.657" v="417" actId="20577"/>
          <ac:spMkLst>
            <pc:docMk/>
            <pc:sldMk cId="2546287659" sldId="395"/>
            <ac:spMk id="6" creationId="{FBBF5356-60F9-E6DC-D576-DA0C6355E945}"/>
          </ac:spMkLst>
        </pc:spChg>
        <pc:spChg chg="add mod">
          <ac:chgData name="Ďurovský, Lukáš" userId="e319a0e6-2238-4b8e-b1e7-df8d9f49814d" providerId="ADAL" clId="{694C11A3-E00A-466D-ABE3-D3165783A9AE}" dt="2025-06-15T18:27:39.112" v="460" actId="14100"/>
          <ac:spMkLst>
            <pc:docMk/>
            <pc:sldMk cId="2546287659" sldId="395"/>
            <ac:spMk id="8" creationId="{C4ED3FD3-357C-7C16-A54D-E7D156AFB016}"/>
          </ac:spMkLst>
        </pc:spChg>
        <pc:picChg chg="add mod">
          <ac:chgData name="Ďurovský, Lukáš" userId="e319a0e6-2238-4b8e-b1e7-df8d9f49814d" providerId="ADAL" clId="{694C11A3-E00A-466D-ABE3-D3165783A9AE}" dt="2025-06-15T18:27:58.946" v="466" actId="1076"/>
          <ac:picMkLst>
            <pc:docMk/>
            <pc:sldMk cId="2546287659" sldId="395"/>
            <ac:picMk id="10" creationId="{19E1AB85-367C-077F-6609-A0C93063B8E3}"/>
          </ac:picMkLst>
        </pc:picChg>
      </pc:sldChg>
      <pc:sldChg chg="modSp add mod ord">
        <pc:chgData name="Ďurovský, Lukáš" userId="e319a0e6-2238-4b8e-b1e7-df8d9f49814d" providerId="ADAL" clId="{694C11A3-E00A-466D-ABE3-D3165783A9AE}" dt="2025-06-21T05:45:05.020" v="1151" actId="20577"/>
        <pc:sldMkLst>
          <pc:docMk/>
          <pc:sldMk cId="2375492019" sldId="396"/>
        </pc:sldMkLst>
        <pc:spChg chg="mod">
          <ac:chgData name="Ďurovský, Lukáš" userId="e319a0e6-2238-4b8e-b1e7-df8d9f49814d" providerId="ADAL" clId="{694C11A3-E00A-466D-ABE3-D3165783A9AE}" dt="2025-06-21T05:44:50.130" v="1128" actId="20577"/>
          <ac:spMkLst>
            <pc:docMk/>
            <pc:sldMk cId="2375492019" sldId="396"/>
            <ac:spMk id="4" creationId="{A74EE228-BADD-F317-2D62-BCB806C5F2BA}"/>
          </ac:spMkLst>
        </pc:spChg>
        <pc:spChg chg="mod">
          <ac:chgData name="Ďurovský, Lukáš" userId="e319a0e6-2238-4b8e-b1e7-df8d9f49814d" providerId="ADAL" clId="{694C11A3-E00A-466D-ABE3-D3165783A9AE}" dt="2025-06-21T05:45:05.020" v="1151" actId="20577"/>
          <ac:spMkLst>
            <pc:docMk/>
            <pc:sldMk cId="2375492019" sldId="396"/>
            <ac:spMk id="5" creationId="{60861CE5-ADBC-6EB8-6C6D-6CC9BCF4271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Commit line operations</a:t>
            </a:r>
            <a:endParaRPr lang="en-US" sz="6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39.200000000000003</c:v>
                </c:pt>
                <c:pt idx="1">
                  <c:v>39.5</c:v>
                </c:pt>
                <c:pt idx="2">
                  <c:v>41</c:v>
                </c:pt>
                <c:pt idx="3">
                  <c:v>42.3</c:v>
                </c:pt>
                <c:pt idx="4">
                  <c:v>43.6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F-42F2-AB95-3C3B6AEAA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24.8</c:v>
                </c:pt>
                <c:pt idx="2">
                  <c:v>20.5</c:v>
                </c:pt>
                <c:pt idx="3">
                  <c:v>16.899999999999999</c:v>
                </c:pt>
                <c:pt idx="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F-42F2-AB95-3C3B6AEAA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Copy/pasted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8.4</c:v>
                </c:pt>
                <c:pt idx="2">
                  <c:v>9.4</c:v>
                </c:pt>
                <c:pt idx="3">
                  <c:v>10.5</c:v>
                </c:pt>
                <c:pt idx="4">
                  <c:v>11.6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F-42F2-AB95-3C3B6AEAA3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Churn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3.3</c:v>
                </c:pt>
                <c:pt idx="1">
                  <c:v>3.6</c:v>
                </c:pt>
                <c:pt idx="2">
                  <c:v>4</c:v>
                </c:pt>
                <c:pt idx="3">
                  <c:v>5.5</c:v>
                </c:pt>
                <c:pt idx="4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F-42F2-AB95-3C3B6AEAA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923552"/>
        <c:axId val="508915392"/>
      </c:lineChart>
      <c:catAx>
        <c:axId val="50892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15392"/>
        <c:crosses val="autoZero"/>
        <c:auto val="1"/>
        <c:lblAlgn val="ctr"/>
        <c:lblOffset val="100"/>
        <c:noMultiLvlLbl val="0"/>
      </c:catAx>
      <c:valAx>
        <c:axId val="5089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2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Code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 2 weeks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65.900000000000006</c:v>
                </c:pt>
                <c:pt idx="1">
                  <c:v>66.7</c:v>
                </c:pt>
                <c:pt idx="2">
                  <c:v>64.7</c:v>
                </c:pt>
                <c:pt idx="3">
                  <c:v>71.3</c:v>
                </c:pt>
                <c:pt idx="4">
                  <c:v>74.400000000000006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F-42F2-AB95-3C3B6AEAA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&lt; 1 month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8.6999999999999993</c:v>
                </c:pt>
                <c:pt idx="1">
                  <c:v>9</c:v>
                </c:pt>
                <c:pt idx="2">
                  <c:v>9.9</c:v>
                </c:pt>
                <c:pt idx="3">
                  <c:v>9.3000000000000007</c:v>
                </c:pt>
                <c:pt idx="4">
                  <c:v>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F-42F2-AB95-3C3B6AEAA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&lt; 1 year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21.8</c:v>
                </c:pt>
                <c:pt idx="1">
                  <c:v>20.5</c:v>
                </c:pt>
                <c:pt idx="2">
                  <c:v>21.1</c:v>
                </c:pt>
                <c:pt idx="3">
                  <c:v>16.399999999999999</c:v>
                </c:pt>
                <c:pt idx="4">
                  <c:v>14.1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F-42F2-AB95-3C3B6AEAA3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&gt; 1 year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3.6</c:v>
                </c:pt>
                <c:pt idx="1">
                  <c:v>3.8</c:v>
                </c:pt>
                <c:pt idx="2">
                  <c:v>4.4000000000000004</c:v>
                </c:pt>
                <c:pt idx="3">
                  <c:v>3</c:v>
                </c:pt>
                <c:pt idx="4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F-42F2-AB95-3C3B6AEAA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8923552"/>
        <c:axId val="508915392"/>
      </c:lineChart>
      <c:catAx>
        <c:axId val="50892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15392"/>
        <c:crosses val="autoZero"/>
        <c:auto val="1"/>
        <c:lblAlgn val="ctr"/>
        <c:lblOffset val="100"/>
        <c:noMultiLvlLbl val="0"/>
      </c:catAx>
      <c:valAx>
        <c:axId val="5089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2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Original experiment</c:v>
                </c:pt>
                <c:pt idx="1">
                  <c:v>Removed documentation</c:v>
                </c:pt>
                <c:pt idx="2">
                  <c:v>Dummy function names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91.5</c:v>
                </c:pt>
                <c:pt idx="1">
                  <c:v>79.3</c:v>
                </c:pt>
                <c:pt idx="2">
                  <c:v>84.2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220-AF91-F34C8205C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Original experiment</c:v>
                </c:pt>
                <c:pt idx="1">
                  <c:v>Removed documentation</c:v>
                </c:pt>
                <c:pt idx="2">
                  <c:v>Dummy function names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28.7</c:v>
                </c:pt>
                <c:pt idx="1">
                  <c:v>19.5</c:v>
                </c:pt>
                <c:pt idx="2">
                  <c:v>26.8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220-AF91-F34C8205C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Partially correct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Original experiment</c:v>
                </c:pt>
                <c:pt idx="1">
                  <c:v>Removed documentation</c:v>
                </c:pt>
                <c:pt idx="2">
                  <c:v>Dummy function names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51.2</c:v>
                </c:pt>
                <c:pt idx="1">
                  <c:v>26.9</c:v>
                </c:pt>
                <c:pt idx="2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26-4220-AF91-F34C8205C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Incorrect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Original experiment</c:v>
                </c:pt>
                <c:pt idx="1">
                  <c:v>Removed documentation</c:v>
                </c:pt>
                <c:pt idx="2">
                  <c:v>Dummy function names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20.100000000000001</c:v>
                </c:pt>
                <c:pt idx="1">
                  <c:v>53.6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26-4220-AF91-F34C8205C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16208"/>
        <c:axId val="159113808"/>
      </c:barChart>
      <c:catAx>
        <c:axId val="15911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3808"/>
        <c:crosses val="autoZero"/>
        <c:auto val="1"/>
        <c:lblAlgn val="ctr"/>
        <c:lblOffset val="100"/>
        <c:noMultiLvlLbl val="0"/>
      </c:catAx>
      <c:valAx>
        <c:axId val="15911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1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5C9A2-6B1C-4612-88DD-1CBEF9F7A72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E81F-39D6-4C5F-B08C-82B8B686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FE81F-39D6-4C5F-B08C-82B8B68652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713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lukasd/WorkshopPlaygroun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lukasd/WorkshopPlaygroun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scraper.io/blog/how-to-mc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etplace?page=2&amp;type=apps&amp;copilot_app=tru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apps/new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ai-and-ml/github-copilot/a-guide-to-deciding-what-ai-model-to-use-in-github-copilot/" TargetMode="External"/><Relationship Id="rId2" Type="http://schemas.openxmlformats.org/officeDocument/2006/relationships/hyperlink" Target="https://github.blog/ai-and-ml/github-copilot/which-ai-model-should-i-use-with-github-copil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pilot/managing-copilot/configure-personal-settings/installing-github-copilot-in-the-cli" TargetMode="External"/><Relationship Id="rId2" Type="http://schemas.openxmlformats.org/officeDocument/2006/relationships/hyperlink" Target="https://github.com/cli/cli#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visualstudio/effortless-adjustments-with-an-adaptive-paste/" TargetMode="External"/><Relationship Id="rId2" Type="http://schemas.openxmlformats.org/officeDocument/2006/relationships/hyperlink" Target="https://code.visualstudio.com/blogs/2025/02/12/next-edit-sugges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copilot/how-tos/agents/copilot-coding-agent/using-copilot-to-work-on-an-issue" TargetMode="External"/><Relationship Id="rId5" Type="http://schemas.openxmlformats.org/officeDocument/2006/relationships/hyperlink" Target="https://www.youtube.com/watch?v=eun8Mo4jpKk" TargetMode="External"/><Relationship Id="rId4" Type="http://schemas.openxmlformats.org/officeDocument/2006/relationships/hyperlink" Target="https://devblogs.microsoft.com/dotnet/github-copilot-upgrade-dotne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clear.com/coding_on_copilot_data_shows_ais_downward_pressure_on_code_quality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558489.3559072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durovsky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mantai.substack.com/p/model-context-protocol-mcp-explained" TargetMode="External"/><Relationship Id="rId2" Type="http://schemas.openxmlformats.org/officeDocument/2006/relationships/hyperlink" Target="https://medium.com/@elisowski/mcp-explained-the-new-standard-connecting-ai-to-everything-79c5a1c9828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61C6-D3D2-E1D4-C80C-E82DCE5A5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GitHub Copilot.</a:t>
            </a:r>
            <a:br>
              <a:rPr lang="en-US" sz="5400" dirty="0"/>
            </a:br>
            <a:r>
              <a:rPr lang="en-US" sz="5400" dirty="0"/>
              <a:t>Unleashing AI Power Responsibly.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0327-21CA-F9B3-0E4C-DAC55819B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en-US" dirty="0"/>
              <a:t>Lukas Durovsky</a:t>
            </a:r>
            <a:endParaRPr lang="sk-SK" dirty="0"/>
          </a:p>
          <a:p>
            <a:r>
              <a:rPr lang="sk-SK" dirty="0"/>
              <a:t>Staff software engineer</a:t>
            </a:r>
            <a:endParaRPr lang="en-US" dirty="0"/>
          </a:p>
          <a:p>
            <a:r>
              <a:rPr lang="en-US"/>
              <a:t>Developer week ‘25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9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6567A-7D0D-0EA9-9B71-50A0105A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F5356-60F9-E6DC-D576-DA0C635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8AEEC-1D96-67C9-F6E8-FECED9DCB064}"/>
              </a:ext>
            </a:extLst>
          </p:cNvPr>
          <p:cNvSpPr txBox="1"/>
          <p:nvPr/>
        </p:nvSpPr>
        <p:spPr>
          <a:xfrm>
            <a:off x="4245589" y="5311314"/>
            <a:ext cx="3700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Experience, exploration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4ED3FD3-357C-7C16-A54D-E7D156AFB0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1AB85-367C-077F-6609-A0C93063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36" y="2125781"/>
            <a:ext cx="4234528" cy="29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6DEB-4B31-1853-F7A9-925A918F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67DA3-3A16-BABE-E5B7-A6FCEB91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95B2C2-505F-2307-D43B-8C922B02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Free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Enterprise</a:t>
            </a:r>
          </a:p>
        </p:txBody>
      </p:sp>
    </p:spTree>
    <p:extLst>
      <p:ext uri="{BB962C8B-B14F-4D97-AF65-F5344CB8AC3E}">
        <p14:creationId xmlns:p14="http://schemas.microsoft.com/office/powerpoint/2010/main" val="137152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31D57-0577-FE9A-8817-ADA8A84A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– VS, VS Code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6B989F-F2C1-C3C6-FEC8-92B7165E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59" y="2616726"/>
            <a:ext cx="5229641" cy="2818467"/>
          </a:xfrm>
        </p:spPr>
      </p:pic>
      <p:pic>
        <p:nvPicPr>
          <p:cNvPr id="2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2334E2-13DD-97A6-42BD-5784F568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94" y="1872771"/>
            <a:ext cx="5923247" cy="43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5FD1-0C97-F23E-C74B-7625998D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53CA7-4C16-3275-3F18-7B24AF29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VS 2022 / VS Code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D926BE-99C5-E2C4-C326-EFE50FE59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1899443"/>
            <a:ext cx="6945582" cy="42535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E4A15-180D-7AE0-D6E1-AEA2AEA4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619" y="1899443"/>
            <a:ext cx="4637205" cy="34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CC02-8792-5852-C8E0-F1A1D49D8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A3CD0-E8DB-E454-C2F8-807A1825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GitHub Copilot website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89BDD6-80E8-7010-B8C6-D7B38BC6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550" y="1852613"/>
            <a:ext cx="4494899" cy="4399639"/>
          </a:xfrm>
        </p:spPr>
      </p:pic>
    </p:spTree>
    <p:extLst>
      <p:ext uri="{BB962C8B-B14F-4D97-AF65-F5344CB8AC3E}">
        <p14:creationId xmlns:p14="http://schemas.microsoft.com/office/powerpoint/2010/main" val="17529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CF83-8FA2-DA4A-FDED-AEF745588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B26410-F826-4E84-9976-89339E80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FC56B-9F7B-B0E3-60A9-6011CC6E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LLM – Open AI Codex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GitHub Public repos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Code synthesis, </a:t>
            </a:r>
            <a:r>
              <a:rPr lang="en-US" sz="2400" strike="sngStrike" dirty="0"/>
              <a:t>copy &amp; paste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1C4F99-34E3-6F37-02E4-7A71D7AE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75" y="1845733"/>
            <a:ext cx="7046421" cy="4025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97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236-9C3C-DF0C-7057-BE678BCB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880BF7-AE35-6089-A94E-6067F24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967EDF-24FE-ABC5-91F1-620A2EAE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Very fast ongoing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Started ~2 years ago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It’s like a different tool right now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People learnt to integrate it to their workflows</a:t>
            </a:r>
          </a:p>
        </p:txBody>
      </p:sp>
    </p:spTree>
    <p:extLst>
      <p:ext uri="{BB962C8B-B14F-4D97-AF65-F5344CB8AC3E}">
        <p14:creationId xmlns:p14="http://schemas.microsoft.com/office/powerpoint/2010/main" val="427927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0742-97C5-D5B4-CD57-44CBD9F9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EFC06-8AF1-9050-35EF-8BAAAF78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‘Everyday’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C52DC-8AE1-F286-7B8F-9B20C076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5C10A-DEE9-7A40-6522-1D2BF2E74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751D4-72AA-6FF5-2D63-5BDFCC30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Slash commands - depending on the 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E96C9-B381-2A60-DBB8-4579BA78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/explain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/tests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/fix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/doc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/optimize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/clear</a:t>
            </a:r>
          </a:p>
        </p:txBody>
      </p:sp>
    </p:spTree>
    <p:extLst>
      <p:ext uri="{BB962C8B-B14F-4D97-AF65-F5344CB8AC3E}">
        <p14:creationId xmlns:p14="http://schemas.microsoft.com/office/powerpoint/2010/main" val="314200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82CA-3128-59AF-0B3D-21BD2A3CC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88D9-3A2C-4F56-809A-F5F9A800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🏋️‍♂️Exercise – Slash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C417A-8BA4-D37C-C3C2-630AAC1F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#slash_Explanation_SQL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#slash_Optimize_SQL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5D7CA-76A2-E480-160E-63C051BF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366FC-2D77-8305-B54F-2853711A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Software Engineer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~10 years of experience, various projects, mostly life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Conference speaker, Workshop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GitHub Copilot user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C6CD-22F1-C968-E123-75AF2B704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C2C52-BA90-FD6E-62F0-50145107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depending on the 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6CD6F-847A-E35D-0390-732A3E5E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#{class_name}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#{method_name}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#{field_name}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#terminalLastCommand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#terminalSelection</a:t>
            </a:r>
          </a:p>
        </p:txBody>
      </p:sp>
    </p:spTree>
    <p:extLst>
      <p:ext uri="{BB962C8B-B14F-4D97-AF65-F5344CB8AC3E}">
        <p14:creationId xmlns:p14="http://schemas.microsoft.com/office/powerpoint/2010/main" val="166831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1F5D-8D5B-6E6D-9CD2-899C28C67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EE228-BADD-F317-2D62-BCB806C5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🏋️‍♂️Exercise – </a:t>
            </a:r>
            <a:r>
              <a:rPr lang="sk-SK" dirty="0"/>
              <a:t>Variables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861CE5-ADBC-6EB8-6C6D-6CC9BCF4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</a:t>
            </a:r>
            <a:r>
              <a:rPr lang="sk-SK" sz="2400" dirty="0"/>
              <a:t>variables_McpTools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49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73D8-CA7C-7140-2710-7A3B96CE3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B2307-2D33-894E-83CA-4D86218A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⏯️ Running FuzzAPI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449C3A-1FBB-88C6-0FB1-9CA95CFA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#demo_agents_terminal_fuzzapi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https://github.com/Fuzzapi/fuzzapi</a:t>
            </a:r>
          </a:p>
        </p:txBody>
      </p:sp>
    </p:spTree>
    <p:extLst>
      <p:ext uri="{BB962C8B-B14F-4D97-AF65-F5344CB8AC3E}">
        <p14:creationId xmlns:p14="http://schemas.microsoft.com/office/powerpoint/2010/main" val="202124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DE13-A916-CA97-1C44-EB73BC3B7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5984F-CD33-522F-85E9-99DCD650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 Creating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4118C4-D657-9A7A-A928-F3F94EE0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#generation_api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can use voice-input</a:t>
            </a:r>
          </a:p>
        </p:txBody>
      </p:sp>
    </p:spTree>
    <p:extLst>
      <p:ext uri="{BB962C8B-B14F-4D97-AF65-F5344CB8AC3E}">
        <p14:creationId xmlns:p14="http://schemas.microsoft.com/office/powerpoint/2010/main" val="367875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A69E1-1283-27A3-8E47-84F547C9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BDF47-0C03-AD14-8BAF-0D0399C0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 Refactoring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6FEC9-D620-ADB1-535E-E45C720E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7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#refactoring_CodeStyle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#refactoring_StopWatch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#refactoring_ApiInformation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https://github.com/xlukasd/WorkshopPlayground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87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86494-9F51-80F6-787F-81110949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94E44-E23B-3A20-4DDE-248B2B37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 Refactoring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0B363-414C-ACBC-866A-D2022B7D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7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#refactoring_finding_duplicate_code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#refactoring_solid_d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#refactoring_CQRS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#refactoring_code_language_change</a:t>
            </a:r>
          </a:p>
        </p:txBody>
      </p:sp>
    </p:spTree>
    <p:extLst>
      <p:ext uri="{BB962C8B-B14F-4D97-AF65-F5344CB8AC3E}">
        <p14:creationId xmlns:p14="http://schemas.microsoft.com/office/powerpoint/2010/main" val="354741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AC12-A331-C5C5-BC86-9A21D881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AD115-27E2-9AB7-0C45-D1E4795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0F1EF4-4B20-FBDD-C8CA-1E911597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7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#tests_generation_UnitTests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#tests_generation_TestCases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#tests_generation_StubGeneration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#tests_failingTest_explanation</a:t>
            </a:r>
          </a:p>
        </p:txBody>
      </p:sp>
    </p:spTree>
    <p:extLst>
      <p:ext uri="{BB962C8B-B14F-4D97-AF65-F5344CB8AC3E}">
        <p14:creationId xmlns:p14="http://schemas.microsoft.com/office/powerpoint/2010/main" val="385375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45D46-EE8E-952B-21BD-7DC13680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E3C737-6D4B-4355-97CA-F07E101C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Prompts</a:t>
            </a:r>
            <a:br>
              <a:rPr lang="en-US" dirty="0"/>
            </a:br>
            <a:r>
              <a:rPr lang="en-US" dirty="0"/>
              <a:t>Prompt Engineering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34CD22-A65B-4E40-BA1B-A1EF243CD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9F8AF-3386-E1E4-838E-8CA2EA901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67967C-C38B-ED67-39B9-AFA96CB2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66" y="522013"/>
            <a:ext cx="9739667" cy="55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14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004C6-3A6C-5E6E-0D7D-106AAD8F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42319-F085-D2FB-AB0E-90F6C85A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C670A-F2F1-16CD-BB28-29341705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07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What is sent to GHC API with your request?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What was used by GHC to generate a response?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Explicit / implicit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Opened tabs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Surrounding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“random”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Specified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Real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800" dirty="0"/>
              <a:t>Context exclusion setting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50169-E2FC-8C12-4553-AACABB15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0D1A0-0871-869A-1437-A2676AA5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A609CB-E295-6283-7794-ABCCE880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5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Theory &amp; Hands-on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Repository: </a:t>
            </a:r>
            <a:r>
              <a:rPr lang="en-US" sz="2400" dirty="0">
                <a:hlinkClick r:id="rId2"/>
              </a:rPr>
              <a:t>https://github.com/xlukasd/WorkshopPlayground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Basics vs. latest features, Beginners vs. Advanced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My setup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VS 2022, VS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GitHub Copilot Business /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C#/.NET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Don’t worry about C# / IDE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51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51913-0E0C-1449-D0F1-44676DDB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55" y="1256721"/>
            <a:ext cx="7274689" cy="39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3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B6A9A-A96E-5BB6-1F09-998D2EFA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73AA6-6821-D9D0-44E2-481DD3E4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3" y="98385"/>
            <a:ext cx="10461133" cy="61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6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CE574-4945-83AB-7C09-DE998377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34E04-8FE9-7728-1CCB-A5DC1488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8CCD6-02B4-0043-AE34-86B66B52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Prompt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Input / instruction given to AI model to guide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Art and science of crafting and refining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Understanding how AI models process information and iteratively adjusting prompts to optimize their responses</a:t>
            </a:r>
          </a:p>
        </p:txBody>
      </p:sp>
    </p:spTree>
    <p:extLst>
      <p:ext uri="{BB962C8B-B14F-4D97-AF65-F5344CB8AC3E}">
        <p14:creationId xmlns:p14="http://schemas.microsoft.com/office/powerpoint/2010/main" val="205221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172A0-9CAF-A01E-3F18-9B3CFE5FA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8D960-6298-8074-0394-E5DF447E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 -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B50AC-DD24-F67A-3639-981E3AA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Q&amp;A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I want to create JavaScript frontend application, and I am not sure which framework to use. </a:t>
            </a:r>
            <a:r>
              <a:rPr lang="en-US" b="1" i="1" dirty="0"/>
              <a:t>Ask me YES/NO questions to determine.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Options-Pros-Cons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I want to have my UI responsive. It must display differently on big screens than on smartphones. </a:t>
            </a:r>
            <a:r>
              <a:rPr lang="en-US" b="1" i="1" dirty="0"/>
              <a:t>What options do I have? Give me pros and cons of each approach</a:t>
            </a:r>
            <a:r>
              <a:rPr lang="en-US" i="1" dirty="0"/>
              <a:t>.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Restriction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/explain briefly, </a:t>
            </a:r>
            <a:r>
              <a:rPr lang="en-US" b="1" i="1" dirty="0"/>
              <a:t>maximum 200 words</a:t>
            </a:r>
            <a:r>
              <a:rPr lang="en-US" i="1" dirty="0"/>
              <a:t>.</a:t>
            </a:r>
            <a:r>
              <a:rPr lang="en-US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647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46F45-FA17-2E68-B911-9E08C67B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DCF6E-B86A-A6A2-1BE4-09A41377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 -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09D7A-6194-F016-9DA5-581772E2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Chain of thought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Breaking up the potentially bigger prompt into smaller prompts (subtasks)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Make an HttpClient GET request to the ‘https://favqs.com/api/</a:t>
            </a:r>
            <a:r>
              <a:rPr lang="en-US" i="1" dirty="0" err="1"/>
              <a:t>qotd</a:t>
            </a:r>
            <a:r>
              <a:rPr lang="en-US" i="1" dirty="0"/>
              <a:t>’</a:t>
            </a:r>
            <a:r>
              <a:rPr lang="en-US" dirty="0"/>
              <a:t>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Deserialize the Response into ‘Quote.cs’ class</a:t>
            </a:r>
            <a:r>
              <a:rPr lang="en-US" dirty="0"/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Use the Retry policy for the request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N-shots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Providing examples to LLM</a:t>
            </a:r>
            <a:endParaRPr lang="sk-SK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sk-SK" i="1" dirty="0"/>
              <a:t>I want to make GET request to m</a:t>
            </a:r>
            <a:r>
              <a:rPr lang="en-US" i="1" dirty="0"/>
              <a:t>yapi.com/users and display JSON response in columns. The Json looks like the following: </a:t>
            </a:r>
            <a:r>
              <a:rPr lang="en-US" b="1" i="1" dirty="0"/>
              <a:t>[ [{ name: 'John', age: 25 }, { name: 'Jane', age: 30 }], [{ name: 'Bob', age: 40 }] ]</a:t>
            </a:r>
            <a:r>
              <a:rPr lang="en-US" i="1" dirty="0"/>
              <a:t>;“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06143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6D7F-1D70-608D-5D0C-FE77E11C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3721B6-2CE1-0925-846E-DC735F5B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🏋️‍♂️ Context, Prompts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9DB608-87BA-0995-4DB7-1C66D887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#context_Quote_GivenExample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#context_SearchAlgorithms</a:t>
            </a:r>
          </a:p>
        </p:txBody>
      </p:sp>
    </p:spTree>
    <p:extLst>
      <p:ext uri="{BB962C8B-B14F-4D97-AF65-F5344CB8AC3E}">
        <p14:creationId xmlns:p14="http://schemas.microsoft.com/office/powerpoint/2010/main" val="2036391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CC18-8540-6BE7-2EA4-25BAF8BF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792EC-AC42-38FC-7F78-C40FD87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– Custom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5BCAB-337A-95E5-324F-3C6C07B2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Additional context for Copilot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Included in every interaction via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Included in Commit message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❌ Not included in code-completions</a:t>
            </a:r>
          </a:p>
        </p:txBody>
      </p:sp>
    </p:spTree>
    <p:extLst>
      <p:ext uri="{BB962C8B-B14F-4D97-AF65-F5344CB8AC3E}">
        <p14:creationId xmlns:p14="http://schemas.microsoft.com/office/powerpoint/2010/main" val="219882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30B52-8630-7C80-1F3D-754864056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FB4B4-B46C-2666-2B76-0560173D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– Custom instructions - Settings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4AF84-D092-DC29-08ED-D3FA4481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– Options – GitHub - Copilot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C3AA4-35AB-E067-4571-ADEB47A3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8" y="2302900"/>
            <a:ext cx="4615262" cy="3884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7B63-5738-990C-F0C4-58B13A83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85" y="2302900"/>
            <a:ext cx="6838378" cy="23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73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DFA8-9901-123E-CC5D-C49A1B10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F1A65-A36B-3BBC-4235-9824A8C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C1E69-0A5C-BE22-FDE9-D4E0E8DE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#customInstructions_chat_testCreation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#customInstructions_chat_httpRequest</a:t>
            </a:r>
          </a:p>
        </p:txBody>
      </p:sp>
    </p:spTree>
    <p:extLst>
      <p:ext uri="{BB962C8B-B14F-4D97-AF65-F5344CB8AC3E}">
        <p14:creationId xmlns:p14="http://schemas.microsoft.com/office/powerpoint/2010/main" val="234313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8D1A-1B14-697E-109B-41814DA3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7F9EFA-3543-1621-0288-FFF7C794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“Revolutionary”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33CC9A-9DC7-A388-C8A7-547927DB0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1A09A-3A07-52B6-358D-504E3E1E4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60C51-0ADD-DE2A-D049-AA0FAD3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-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AFB10-21D6-FFDA-6A2F-06DB9868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5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~30 minutes – Installation, Config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~60 minutes – ‘Everyday’ usage, Context, Prompts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~60 minutes – Custom Extension, Custom MCP server, Agent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~15 minutes – Impact on Code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~15 minutes – Q&amp;A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27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BE0DE-1E65-1302-2D55-A08DC257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A5C866-9F93-56E9-0062-097D1510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 – Model Context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9EF52D-D089-562F-3365-2862543C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“</a:t>
            </a:r>
            <a:r>
              <a:rPr lang="en-US" sz="2400" i="1" dirty="0"/>
              <a:t>Connecting AI to everything</a:t>
            </a:r>
            <a:r>
              <a:rPr lang="en-US" sz="2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“</a:t>
            </a:r>
            <a:r>
              <a:rPr lang="en-US" sz="2400" i="1" dirty="0"/>
              <a:t>MCP frees AI from its isolation</a:t>
            </a:r>
            <a:r>
              <a:rPr lang="en-US" sz="2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LLMs (e.g., Copilot) can call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Additional reading: </a:t>
            </a:r>
            <a:r>
              <a:rPr lang="en-US" sz="2400" dirty="0">
                <a:hlinkClick r:id="rId2"/>
              </a:rPr>
              <a:t>https://simplescraper.io/blog/how-to-mcp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01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A5B8-9F06-55F5-79BC-DE1E3E44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8D21FA-AC50-332F-4714-14E598A1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 – How it works?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6BD66E-4862-2539-6608-AA8164DB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Creation of the MCP server with ‘</a:t>
            </a:r>
            <a:r>
              <a:rPr lang="en-US" sz="2400" b="1" dirty="0"/>
              <a:t>tools</a:t>
            </a:r>
            <a:r>
              <a:rPr lang="en-US" sz="2400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Providing the description of the 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Providing the description of the output &amp; input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“Registering” the server in the LLM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LLM decides to call the tool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33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AC4021-0BAB-5D38-2E95-329DDC65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3" y="116114"/>
            <a:ext cx="10295013" cy="60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77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BEC6-F99D-CBD4-3445-6D3369EA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AA2DF3-584C-DED9-FBAE-ED4AA902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 Creating your own MCP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845214-67BE-85B8-3828-67FBC68F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Getting information from MS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Executing SQL script on particular Database in MS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4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319A-A0A8-3094-6088-1F5C420C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66E75-C37C-7995-0F21-CC9030A7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002D1-6163-531B-62B6-9436E53D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Integration of external tools into Copilot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Those integrations </a:t>
            </a:r>
            <a:r>
              <a:rPr lang="en-US" sz="2400" b="1" dirty="0"/>
              <a:t>expand</a:t>
            </a:r>
            <a:r>
              <a:rPr lang="en-US" sz="2400" dirty="0"/>
              <a:t> capabilities of Copilot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https://github.com/marketplace?page=2&amp;type=apps&amp;copilot_app=true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581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CB70-FD38-4F50-74C1-F5F229DE8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42A36F-C106-8115-811D-3CB1BA4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 Creating your own extension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33B65B-C6DA-DD69-7F8F-8849A57D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Creating an API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HTTP-GET ‘/info’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HTTP-GET ‘/callback’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000"/>
              <a:t>HTTP-POST ‘/’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Creating GitHub App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https://github.com/settings/apps/new</a:t>
            </a:r>
            <a:endParaRPr lang="en-US" sz="2000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0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B8C7C-4697-AB98-8004-173E563F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9E77AD-79F2-A289-3FD9-BF536EB9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Agent mode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4ABDCC-96E3-028D-6C33-785DB4F44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6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643C5-5565-07C2-F96C-1D8F2107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A2526-D3B5-09AD-A796-9C86A8ED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08F9-940D-183F-655D-F053D681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Copilot acting as an autonomous peer programmer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provides task, and Copilot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Analyze codebase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Considers relevant files as a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 terminal commands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new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Edits existing files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18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FB274-2A15-9CF6-C4F8-65A861714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24A27-0F50-7C76-720F-0D11DD89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7E517-2313-9824-88B2-A9D80106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#agentMode_RefactorMcpServer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#agentMode_CreatingWebsite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try print-screening the error and pasting it to Copilot</a:t>
            </a:r>
          </a:p>
        </p:txBody>
      </p:sp>
    </p:spTree>
    <p:extLst>
      <p:ext uri="{BB962C8B-B14F-4D97-AF65-F5344CB8AC3E}">
        <p14:creationId xmlns:p14="http://schemas.microsoft.com/office/powerpoint/2010/main" val="3623040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0ECCF-CB31-B889-7DE1-171F8483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A8AC8A-52D0-352D-8250-AA155AB2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“Hidden”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777387-8964-94F3-B1A7-2B091A516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F249-9287-4F2D-464C-76754A34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5CD91-5486-EA02-10D4-6BB58EAD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❗❗Very important info❗❗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DFE70-6BD4-D0F6-4486-D6C2E8D1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62062" cy="44095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Update regularly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(GitHub Copilot)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Be aware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IDE specific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</a:t>
            </a:r>
            <a:r>
              <a:rPr lang="en-US" sz="2800" dirty="0"/>
              <a:t>ettings (IDE + Web)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Be aware of Preview / Prerelease / (</a:t>
            </a:r>
            <a:r>
              <a:rPr lang="en-US" sz="2800" b="1" dirty="0"/>
              <a:t>VS Code Insiders</a:t>
            </a:r>
            <a:r>
              <a:rPr lang="en-US" sz="2800" dirty="0"/>
              <a:t>)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Things change, do not hesitate to correct 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95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C7F0-D6DC-93FC-3B98-847B5579D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61D22-05C8-28AE-0D68-3596E36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10D916-61D9-2525-DDEC-F158F84D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be enabled in GitHub Copilot web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Prompt must start with “@GitHub” agent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9FD3A-1D4A-C08E-0F83-8C9AC7EC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46" y="3429000"/>
            <a:ext cx="6800508" cy="15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C72E-3903-A7A5-C59E-9D10840F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24AC6-28C3-FDD3-0710-E649E02F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FC5678-4496-50C5-CD71-D2B1447F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be enabled in GitHub Copilot web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Prompt must start with “@GitHub” agent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39795-CBCB-53B0-2679-B7EB9D50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46" y="3429000"/>
            <a:ext cx="6800508" cy="15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5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8D4E-7DFD-50E7-CF47-1A8431118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10CD5F-D7E0-D576-8670-E86A937A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226143"/>
            <a:ext cx="5624052" cy="3522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7D5D8-3BD1-7D57-5094-C7516243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86" y="2772697"/>
            <a:ext cx="6019636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77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8262-9452-67AA-B49A-9880EA0F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221B4-E7C6-1920-FF50-87E115D7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A06B6-6938-5904-296B-94FB94F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1623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Various criteria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Separate model for Chat &amp; Completions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https://github.blog/ai-and-ml/github-copilot/which-ai-model-should-i-use-with-github-copilot/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https://github.blog/ai-and-ml/github-copilot/a-guide-to-deciding-what-ai-model-to-use-in-github-copilot/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96462E-ACB7-8E3C-A64A-15C46ABAC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99" y="1845734"/>
            <a:ext cx="2814562" cy="44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34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B932A-0FF0-7E67-219F-43741204E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E8ACD-2013-540A-882B-31AB0575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 Copilot in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C5F6F9-1F6C-F044-9BDF-91F191EA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937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be enabled in GitHub Copilot web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GitHub extension - </a:t>
            </a:r>
            <a:r>
              <a:rPr lang="en-US" sz="2400" dirty="0">
                <a:hlinkClick r:id="rId2"/>
              </a:rPr>
              <a:t>https://github.com/cli/cli#installation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GitHub authentication – ‘</a:t>
            </a:r>
            <a:r>
              <a:rPr lang="en-US" sz="2400" i="1" dirty="0" err="1"/>
              <a:t>gh</a:t>
            </a:r>
            <a:r>
              <a:rPr lang="en-US" sz="2400" i="1" dirty="0"/>
              <a:t> auth login</a:t>
            </a:r>
            <a:r>
              <a:rPr lang="en-US" sz="2400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GitHub Copilot extension - </a:t>
            </a:r>
            <a:r>
              <a:rPr lang="en-US" sz="2400" dirty="0">
                <a:hlinkClick r:id="rId3"/>
              </a:rPr>
              <a:t>https://docs.github.com/en/copilot/managing-copilot/configure-personal-settings/installing-github-copilot-in-the-cli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F4D07-40DC-E82D-BC95-481CEF29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40" y="4601403"/>
            <a:ext cx="9596120" cy="15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09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6421D-19D4-D338-8525-3D6491DE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88C94-3CF1-1F1C-D410-8C13BBD9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Thrown exception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E0446-00E3-188C-DAAF-40B4DFE3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⏯️ #</a:t>
            </a:r>
            <a:r>
              <a:rPr lang="en-US" sz="2000" dirty="0"/>
              <a:t>demo_debugging_ThrownExceptionAnalysis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C1FD2-8BD5-105F-97C1-2F0C7740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45" y="2704287"/>
            <a:ext cx="6184669" cy="31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9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1480-94FA-07A7-C115-AE74CF4C9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F092D-71CF-2809-0B15-8236CDA6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735D14-99CE-22FD-8B04-5476B456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⏯️ </a:t>
            </a:r>
            <a:r>
              <a:rPr lang="en-US" sz="2000" dirty="0"/>
              <a:t>#demo_debugging_PerformanceAnalysis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C26F-6218-F659-46AB-EC213F38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90" y="2217420"/>
            <a:ext cx="5925110" cy="40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499C-E37B-823F-108E-558580D35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6E451-774A-E4A7-6E9A-5C008DEB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19374-6389-AC08-8722-D4B40B1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🏋️‍♂️ #codeReview_ChangesInRepository</a:t>
            </a:r>
          </a:p>
        </p:txBody>
      </p:sp>
    </p:spTree>
    <p:extLst>
      <p:ext uri="{BB962C8B-B14F-4D97-AF65-F5344CB8AC3E}">
        <p14:creationId xmlns:p14="http://schemas.microsoft.com/office/powerpoint/2010/main" val="4145003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3DA8-B2A2-16E3-6C31-1FDE7A2F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18AD6-B054-DDE1-B91D-0D91D076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8B6D7-59CB-9384-66F0-037A2D21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42" y="2360527"/>
            <a:ext cx="6800316" cy="33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6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1356B-10AC-19F9-2465-3BAE1715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81380-1C5E-E60C-7B78-D7F70F34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for self-exploration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E273F-42FB-59D2-2A65-0CC82BCD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490662" cy="445115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Next-edit suggestion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https://code.visualstudio.com/blogs/2025/02/12/next-edit-suggestions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Adaptive paste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https://devblogs.microsoft.com/visualstudio/effortless-adjustments-with-an-adaptive-paste/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.NET Upgrade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https://devblogs.microsoft.com/dotnet/github-copilot-upgrade-dotnet/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400" dirty="0"/>
              <a:t>Test debugging assistance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https://www.youtube.com/watch?v=eun8Mo4jpKk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Working on </a:t>
            </a:r>
            <a:r>
              <a:rPr lang="en-US" sz="2200"/>
              <a:t>an real issue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https://docs.github.com/en/copilot/how-tos/agents/copilot-coding-agent/using-copilot-to-work-on-an-issue</a:t>
            </a:r>
            <a:endParaRPr lang="en-US" sz="2000" dirty="0"/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1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129873-E929-2A2D-6A1B-AD809323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Basics</a:t>
            </a:r>
            <a:br>
              <a:rPr lang="en-US" dirty="0"/>
            </a:br>
            <a:r>
              <a:rPr lang="en-US" dirty="0"/>
              <a:t>Installation</a:t>
            </a:r>
            <a:br>
              <a:rPr lang="en-US" dirty="0"/>
            </a:br>
            <a:r>
              <a:rPr lang="en-US" dirty="0"/>
              <a:t>Configuration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DE997F-8521-B97D-6ECA-A0AD0C14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7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8C1BB-5755-BE94-85EC-4878A5D6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324C0D-C7B6-46DD-28FD-2EA9969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Impact on Code </a:t>
            </a:r>
            <a:r>
              <a:rPr lang="en-US" dirty="0"/>
              <a:t>quality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33F527-739F-F43A-48E5-3585E4389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1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B2E9C-A646-3007-47A0-3626C3104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8F8922-B7F6-A567-D936-6AEDE446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Aspects of SW quality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BE8E1-4D3F-224B-5149-60D14548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Functional correctness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 code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*-ability: Maintain-, Understand-, Read-, Test-,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DRY, SOLID, YAGNI, styles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Usage of recommended libraries</a:t>
            </a:r>
          </a:p>
        </p:txBody>
      </p:sp>
    </p:spTree>
    <p:extLst>
      <p:ext uri="{BB962C8B-B14F-4D97-AF65-F5344CB8AC3E}">
        <p14:creationId xmlns:p14="http://schemas.microsoft.com/office/powerpoint/2010/main" val="4131559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3E56E-7032-9849-6F22-3BEB98E5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104D1E-EAA9-D781-92E4-81BE32C8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world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7535B-4B2B-1883-B8C1-E966625F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Usage of recommended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I had the Content Safety service (Azure AI Services) created in 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I wanted to call it from my .NET Core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So, I asked Copilot </a:t>
            </a:r>
            <a:r>
              <a:rPr lang="en-US" dirty="0"/>
              <a:t>(back in ~February 2024)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360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F6EC2B-A4AF-AADE-41C4-12923B36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2" y="1765300"/>
            <a:ext cx="11987496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92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595A4-0D04-988A-1BC0-90F03102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D2420B-96FE-8A51-BBFC-EAD33D0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96" y="1925369"/>
            <a:ext cx="7432008" cy="30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9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F25DB-1C49-88F5-D963-5599E46D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7984F45-76CE-B4E1-0D49-1A4C9AA9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" y="2393886"/>
            <a:ext cx="12059388" cy="20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0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0232D-5B70-AEA2-0FE4-F2E89943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4555E8C-CC3A-1C62-2057-E4159E6F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6" y="2271190"/>
            <a:ext cx="12022187" cy="23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7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AEE7F-FF24-B700-5255-71786DB3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DD0AB2-7A6B-0F8E-EB81-CF12D26A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7" y="103517"/>
            <a:ext cx="6195059" cy="3785869"/>
          </a:xfrm>
          <a:prstGeom prst="rect">
            <a:avLst/>
          </a:prstGeom>
        </p:spPr>
      </p:pic>
      <p:pic>
        <p:nvPicPr>
          <p:cNvPr id="4" name="Picture 3" descr="A blue text on a blue background&#10;&#10;Description automatically generated">
            <a:extLst>
              <a:ext uri="{FF2B5EF4-FFF2-40B4-BE49-F238E27FC236}">
                <a16:creationId xmlns:a16="http://schemas.microsoft.com/office/drawing/2014/main" id="{32C65428-5F93-E1F3-FBA1-1D1761AE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36" y="2141018"/>
            <a:ext cx="5729564" cy="41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3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4E6B-F19F-BE5F-DDD8-90B2CCBA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D5EDD5-4843-8770-86D4-F7E7DC3D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#1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87C87-7CDE-3EA5-89F0-9E6AA4E2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“</a:t>
            </a:r>
            <a:r>
              <a:rPr lang="en-US" sz="2400" i="1" dirty="0"/>
              <a:t>Coding on Copilot 2023 Data Shows Downward Pressure on Code Quality</a:t>
            </a:r>
            <a:r>
              <a:rPr lang="en-US" sz="2400" dirty="0"/>
              <a:t>” [01/24, 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Analysis of 153 000 000 changed lines of code between 01/2020 – 12/2023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4433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BF5D-73F4-6FDF-FEC7-38777EC48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4BE303F-ECB1-903E-AFFE-ABD21AB65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593999"/>
              </p:ext>
            </p:extLst>
          </p:nvPr>
        </p:nvGraphicFramePr>
        <p:xfrm>
          <a:off x="1507606" y="103908"/>
          <a:ext cx="9176788" cy="613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92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06430-5E89-C1F5-0D86-6628F0F4B7BD}"/>
              </a:ext>
            </a:extLst>
          </p:cNvPr>
          <p:cNvSpPr txBox="1"/>
          <p:nvPr/>
        </p:nvSpPr>
        <p:spPr>
          <a:xfrm>
            <a:off x="2026920" y="1344168"/>
            <a:ext cx="81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Copilot is? How would you define it?</a:t>
            </a:r>
          </a:p>
        </p:txBody>
      </p:sp>
    </p:spTree>
    <p:extLst>
      <p:ext uri="{BB962C8B-B14F-4D97-AF65-F5344CB8AC3E}">
        <p14:creationId xmlns:p14="http://schemas.microsoft.com/office/powerpoint/2010/main" val="3265775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C5188-C4C3-9982-844A-F23863AD1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BE065-C2B0-84BF-0ED2-EC91527E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%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1B22CD-5F72-8511-616B-982A74684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22389"/>
              </p:ext>
            </p:extLst>
          </p:nvPr>
        </p:nvGraphicFramePr>
        <p:xfrm>
          <a:off x="1848543" y="2763981"/>
          <a:ext cx="8494914" cy="252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638">
                  <a:extLst>
                    <a:ext uri="{9D8B030D-6E8A-4147-A177-3AD203B41FA5}">
                      <a16:colId xmlns:a16="http://schemas.microsoft.com/office/drawing/2014/main" val="2358035389"/>
                    </a:ext>
                  </a:extLst>
                </a:gridCol>
                <a:gridCol w="2831638">
                  <a:extLst>
                    <a:ext uri="{9D8B030D-6E8A-4147-A177-3AD203B41FA5}">
                      <a16:colId xmlns:a16="http://schemas.microsoft.com/office/drawing/2014/main" val="1199016739"/>
                    </a:ext>
                  </a:extLst>
                </a:gridCol>
                <a:gridCol w="2831638">
                  <a:extLst>
                    <a:ext uri="{9D8B030D-6E8A-4147-A177-3AD203B41FA5}">
                      <a16:colId xmlns:a16="http://schemas.microsoft.com/office/drawing/2014/main" val="3550984414"/>
                    </a:ext>
                  </a:extLst>
                </a:gridCol>
              </a:tblGrid>
              <a:tr h="631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  <a:cs typeface="Biome" panose="020B0503030204020804" pitchFamily="34" charset="0"/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  <a:cs typeface="Biome" panose="020B0503030204020804" pitchFamily="34" charset="0"/>
                        </a:rPr>
                        <a:t>+ / 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346662"/>
                  </a:ext>
                </a:extLst>
              </a:tr>
              <a:tr h="631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strike="noStrike" noProof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cs typeface="Biome" panose="020B0503030204020804" pitchFamily="34" charset="0"/>
                        </a:rPr>
                        <a:t>Move</a:t>
                      </a:r>
                      <a:endParaRPr lang="en-ZA" sz="1600" b="1" i="0" u="none" strike="noStrike" noProof="1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cs typeface="Biome" panose="020B05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17.3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873214"/>
                  </a:ext>
                </a:extLst>
              </a:tr>
              <a:tr h="631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strike="noStrike" noProof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cs typeface="Biome" panose="020B0503030204020804" pitchFamily="34" charset="0"/>
                        </a:rPr>
                        <a:t>Copy/Paste</a:t>
                      </a:r>
                      <a:endParaRPr lang="en-ZA" sz="1600" b="1" i="0" u="none" strike="noStrike" noProof="1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cs typeface="Biome" panose="020B05030302040208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11.3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285071"/>
                  </a:ext>
                </a:extLst>
              </a:tr>
              <a:tr h="631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strike="noStrike" noProof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  <a:cs typeface="Biome" panose="020B0503030204020804" pitchFamily="34" charset="0"/>
                        </a:rPr>
                        <a:t>Churn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39.2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ova" panose="020B05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0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292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CA63-1BC9-5EEB-4E56-37D7F65A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0B5FB83-E932-A905-42C5-5298E6092AFD}"/>
              </a:ext>
            </a:extLst>
          </p:cNvPr>
          <p:cNvGraphicFramePr/>
          <p:nvPr/>
        </p:nvGraphicFramePr>
        <p:xfrm>
          <a:off x="1507606" y="103908"/>
          <a:ext cx="9176788" cy="613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1321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EC8E-46C2-F02A-DCE4-BFB4A0DD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E926F3-6946-8239-F933-804B993E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#2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521B64-9959-491D-28B7-23B27DCD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“</a:t>
            </a:r>
            <a:r>
              <a:rPr lang="en-US" sz="2400" i="1" dirty="0"/>
              <a:t>Assessing the Quality of GitHub Copilot’s Code Generation</a:t>
            </a:r>
            <a:r>
              <a:rPr lang="en-US" sz="2400" dirty="0"/>
              <a:t>” </a:t>
            </a:r>
            <a:r>
              <a:rPr lang="en-US" sz="1600" dirty="0"/>
              <a:t>[11/22, </a:t>
            </a:r>
            <a:r>
              <a:rPr lang="en-US" sz="1600" dirty="0">
                <a:hlinkClick r:id="rId2"/>
              </a:rPr>
              <a:t>link</a:t>
            </a:r>
            <a:r>
              <a:rPr lang="en-US" sz="1600" dirty="0"/>
              <a:t>]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What is the quality of the solution generated by the tool in comparison with “canonical” human-created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valid are GitHub Copilot’s code suggestions?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correct are GitHub Copilot’s code suggestions?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efficient are GitHub Copilot’s code suggestions?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Effect of using appropriate function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Effect of using documentation of the functions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43025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9FB4-7F1A-2F7A-891A-499CB2BC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54C287-50CE-4D18-2AA3-29DCA5523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858849"/>
              </p:ext>
            </p:extLst>
          </p:nvPr>
        </p:nvGraphicFramePr>
        <p:xfrm>
          <a:off x="1724660" y="274320"/>
          <a:ext cx="8742680" cy="586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637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F63F7-7D68-4299-9871-3147A060D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CB8B0C-A9C2-462F-E760-D6BB9195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Common user problems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1F7A2-E200-3C29-1999-1A6128B22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3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343CD-6B16-8E25-8968-D576182F2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72D74-BD00-72ED-0B9A-F5B79D4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problems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3EC999-0041-D08F-72AA-D2054308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Incomplete / outdated installation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Not being aware of all Copilot features &amp; integrations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Making Copilot the main pilot, overreliance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Not making use of Copilot in some scenarios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6584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17D7-0172-FD45-DB82-E0D02E39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1A78-0E76-6562-A214-A01FB9C2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7D5B9-6FC5-ACC3-006E-3F668EBB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</a:t>
            </a:r>
            <a:r>
              <a:rPr lang="en-US" sz="2600" dirty="0">
                <a:hlinkClick r:id="rId2"/>
              </a:rPr>
              <a:t>https://www.linkedin.com/in/</a:t>
            </a:r>
            <a:r>
              <a:rPr lang="en-US" sz="2600">
                <a:hlinkClick r:id="rId2"/>
              </a:rPr>
              <a:t>ldurovsky/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91206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04DC5-8A42-A896-C5A5-B00D8CE1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0B1C4-B5D1-5EF5-A6E0-0C5B3B5C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https://medium.com/@elisowski/mcp-explained-the-new-standard-connecting-ai-to-everything-79c5a1c98288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https://diamantai.substack.com/p/model-context-protocol-mcp-explained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4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EA91-4734-5EA1-E2E8-F14A4C4E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C8483-2D1F-CD70-7700-5E8CFD5D7FDC}"/>
              </a:ext>
            </a:extLst>
          </p:cNvPr>
          <p:cNvSpPr txBox="1"/>
          <p:nvPr/>
        </p:nvSpPr>
        <p:spPr>
          <a:xfrm>
            <a:off x="2026920" y="1344168"/>
            <a:ext cx="813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Copilot is? How would you define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0AF8D-6671-4D79-6DC6-BDFD9F173AD2}"/>
              </a:ext>
            </a:extLst>
          </p:cNvPr>
          <p:cNvSpPr txBox="1"/>
          <p:nvPr/>
        </p:nvSpPr>
        <p:spPr>
          <a:xfrm>
            <a:off x="4556074" y="4285179"/>
            <a:ext cx="307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 Pair-Programmer</a:t>
            </a:r>
          </a:p>
        </p:txBody>
      </p:sp>
    </p:spTree>
    <p:extLst>
      <p:ext uri="{BB962C8B-B14F-4D97-AF65-F5344CB8AC3E}">
        <p14:creationId xmlns:p14="http://schemas.microsoft.com/office/powerpoint/2010/main" val="30817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641C-F18D-5E6A-D700-8FABF14B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C8A87A-E9EA-0222-05B3-1D89AC24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Code/script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Code/script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Refactoring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Explanation of problems (failing test, exception, performance analysis…)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Automatic agent </a:t>
            </a:r>
          </a:p>
        </p:txBody>
      </p:sp>
    </p:spTree>
    <p:extLst>
      <p:ext uri="{BB962C8B-B14F-4D97-AF65-F5344CB8AC3E}">
        <p14:creationId xmlns:p14="http://schemas.microsoft.com/office/powerpoint/2010/main" val="2000250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17921</TotalTime>
  <Words>1751</Words>
  <Application>Microsoft Office PowerPoint</Application>
  <PresentationFormat>Widescreen</PresentationFormat>
  <Paragraphs>286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Aptos</vt:lpstr>
      <vt:lpstr>Arial</vt:lpstr>
      <vt:lpstr>Arial Nova</vt:lpstr>
      <vt:lpstr>Calibri</vt:lpstr>
      <vt:lpstr>Calibri Light</vt:lpstr>
      <vt:lpstr>Wingdings</vt:lpstr>
      <vt:lpstr>Retrospect</vt:lpstr>
      <vt:lpstr>GitHub Copilot. Unleashing AI Power Responsibly.</vt:lpstr>
      <vt:lpstr>Me</vt:lpstr>
      <vt:lpstr>Workshop</vt:lpstr>
      <vt:lpstr>Workshop - Agenda</vt:lpstr>
      <vt:lpstr>❗❗Very important info❗❗</vt:lpstr>
      <vt:lpstr>Basics Installation Configuration</vt:lpstr>
      <vt:lpstr>PowerPoint Presentation</vt:lpstr>
      <vt:lpstr>PowerPoint Presentation</vt:lpstr>
      <vt:lpstr>Capabilities</vt:lpstr>
      <vt:lpstr>When to use it?</vt:lpstr>
      <vt:lpstr>Licensing</vt:lpstr>
      <vt:lpstr>Installation – VS, VS Code</vt:lpstr>
      <vt:lpstr>Configuration – VS 2022 / VS Code</vt:lpstr>
      <vt:lpstr>Configuration – GitHub Copilot website</vt:lpstr>
      <vt:lpstr>How it works</vt:lpstr>
      <vt:lpstr>State of the tool</vt:lpstr>
      <vt:lpstr>‘Everyday’ usage</vt:lpstr>
      <vt:lpstr>Slash commands - depending on the IDE</vt:lpstr>
      <vt:lpstr>🏋️‍♂️Exercise – Slash commands</vt:lpstr>
      <vt:lpstr>Variables - depending on the IDE</vt:lpstr>
      <vt:lpstr>🏋️‍♂️Exercise – Variables</vt:lpstr>
      <vt:lpstr>⏯️ Running FuzzAPI</vt:lpstr>
      <vt:lpstr>🏋️‍♂️ Creating API</vt:lpstr>
      <vt:lpstr>🏋️‍♂️ Refactoring</vt:lpstr>
      <vt:lpstr>🏋️‍♂️ Refactoring</vt:lpstr>
      <vt:lpstr>🏋️‍♂️ Tests</vt:lpstr>
      <vt:lpstr>Context Prompts Prompt Engineering</vt:lpstr>
      <vt:lpstr>PowerPoint Presentation</vt:lpstr>
      <vt:lpstr>Context</vt:lpstr>
      <vt:lpstr>PowerPoint Presentation</vt:lpstr>
      <vt:lpstr>PowerPoint Presentation</vt:lpstr>
      <vt:lpstr>Prompts</vt:lpstr>
      <vt:lpstr>Prompts - Strategies</vt:lpstr>
      <vt:lpstr>Prompts - Strategies</vt:lpstr>
      <vt:lpstr>🏋️‍♂️ Context, Prompts</vt:lpstr>
      <vt:lpstr>Context – Custom instructions</vt:lpstr>
      <vt:lpstr>Context – Custom instructions - Settings</vt:lpstr>
      <vt:lpstr>🏋️ Exercises</vt:lpstr>
      <vt:lpstr> “Revolutionary” features</vt:lpstr>
      <vt:lpstr>MCP – Model Context Protocol</vt:lpstr>
      <vt:lpstr>MCP – How it works?</vt:lpstr>
      <vt:lpstr>PowerPoint Presentation</vt:lpstr>
      <vt:lpstr>🏋️ Creating your own MCP server</vt:lpstr>
      <vt:lpstr>Extensions </vt:lpstr>
      <vt:lpstr>🏋️ Creating your own extension</vt:lpstr>
      <vt:lpstr>Agent mode</vt:lpstr>
      <vt:lpstr>Agent mode</vt:lpstr>
      <vt:lpstr>🏋️ Exercise</vt:lpstr>
      <vt:lpstr>“Hidden” features</vt:lpstr>
      <vt:lpstr>Web search</vt:lpstr>
      <vt:lpstr>Web search</vt:lpstr>
      <vt:lpstr>PowerPoint Presentation</vt:lpstr>
      <vt:lpstr>Changing the model</vt:lpstr>
      <vt:lpstr>GH Copilot in CLI</vt:lpstr>
      <vt:lpstr>Thrown exception analysis</vt:lpstr>
      <vt:lpstr>Performance analysis</vt:lpstr>
      <vt:lpstr>Code review</vt:lpstr>
      <vt:lpstr>Code review</vt:lpstr>
      <vt:lpstr>Other features for self-exploration</vt:lpstr>
      <vt:lpstr>Impact on Code quality</vt:lpstr>
      <vt:lpstr>Aspects of SW quality</vt:lpstr>
      <vt:lpstr>Real world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#1</vt:lpstr>
      <vt:lpstr>PowerPoint Presentation</vt:lpstr>
      <vt:lpstr>Change in %</vt:lpstr>
      <vt:lpstr>PowerPoint Presentation</vt:lpstr>
      <vt:lpstr>Study #2</vt:lpstr>
      <vt:lpstr>PowerPoint Presentation</vt:lpstr>
      <vt:lpstr>Common user problems</vt:lpstr>
      <vt:lpstr>List of problems</vt:lpstr>
      <vt:lpstr>Thank you! Questions?</vt:lpstr>
      <vt:lpstr>Resources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Ďurovský, Lukáš</dc:creator>
  <cp:lastModifiedBy>Ďurovský, Lukáš</cp:lastModifiedBy>
  <cp:revision>2</cp:revision>
  <dcterms:created xsi:type="dcterms:W3CDTF">2025-04-16T18:03:06Z</dcterms:created>
  <dcterms:modified xsi:type="dcterms:W3CDTF">2025-06-30T08:01:45Z</dcterms:modified>
</cp:coreProperties>
</file>