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8"/>
  </p:notesMasterIdLst>
  <p:sldIdLst>
    <p:sldId id="257" r:id="rId5"/>
    <p:sldId id="256" r:id="rId6"/>
    <p:sldId id="258" r:id="rId7"/>
    <p:sldId id="309" r:id="rId8"/>
    <p:sldId id="273" r:id="rId9"/>
    <p:sldId id="286" r:id="rId10"/>
    <p:sldId id="292" r:id="rId11"/>
    <p:sldId id="308" r:id="rId12"/>
    <p:sldId id="315" r:id="rId13"/>
    <p:sldId id="298" r:id="rId14"/>
    <p:sldId id="297" r:id="rId15"/>
    <p:sldId id="276" r:id="rId16"/>
    <p:sldId id="285" r:id="rId17"/>
    <p:sldId id="277" r:id="rId18"/>
    <p:sldId id="278" r:id="rId19"/>
    <p:sldId id="293" r:id="rId20"/>
    <p:sldId id="294" r:id="rId21"/>
    <p:sldId id="296" r:id="rId22"/>
    <p:sldId id="295" r:id="rId23"/>
    <p:sldId id="301" r:id="rId24"/>
    <p:sldId id="288" r:id="rId25"/>
    <p:sldId id="290" r:id="rId26"/>
    <p:sldId id="313" r:id="rId27"/>
    <p:sldId id="289" r:id="rId28"/>
    <p:sldId id="316" r:id="rId29"/>
    <p:sldId id="287" r:id="rId30"/>
    <p:sldId id="317" r:id="rId31"/>
    <p:sldId id="310" r:id="rId32"/>
    <p:sldId id="311" r:id="rId33"/>
    <p:sldId id="299" r:id="rId34"/>
    <p:sldId id="312" r:id="rId35"/>
    <p:sldId id="314" r:id="rId36"/>
    <p:sldId id="291" r:id="rId37"/>
    <p:sldId id="305" r:id="rId38"/>
    <p:sldId id="307" r:id="rId39"/>
    <p:sldId id="279" r:id="rId40"/>
    <p:sldId id="303" r:id="rId41"/>
    <p:sldId id="306" r:id="rId42"/>
    <p:sldId id="274" r:id="rId43"/>
    <p:sldId id="304" r:id="rId44"/>
    <p:sldId id="302" r:id="rId45"/>
    <p:sldId id="284" r:id="rId46"/>
    <p:sldId id="27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FF9F5-A1A7-472C-BF5E-3ABE6A1C9D6B}" v="692" dt="2024-09-16T13:29:36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Ďurovský, Lukáš" userId="e319a0e6-2238-4b8e-b1e7-df8d9f49814d" providerId="ADAL" clId="{25CFF9F5-A1A7-472C-BF5E-3ABE6A1C9D6B}"/>
    <pc:docChg chg="undo redo custSel addSld delSld modSld sldOrd">
      <pc:chgData name="Ďurovský, Lukáš" userId="e319a0e6-2238-4b8e-b1e7-df8d9f49814d" providerId="ADAL" clId="{25CFF9F5-A1A7-472C-BF5E-3ABE6A1C9D6B}" dt="2024-09-16T13:29:36.345" v="11377" actId="20577"/>
      <pc:docMkLst>
        <pc:docMk/>
      </pc:docMkLst>
      <pc:sldChg chg="addSp delSp modSp mod setBg addAnim delAnim setClrOvrMap">
        <pc:chgData name="Ďurovský, Lukáš" userId="e319a0e6-2238-4b8e-b1e7-df8d9f49814d" providerId="ADAL" clId="{25CFF9F5-A1A7-472C-BF5E-3ABE6A1C9D6B}" dt="2024-09-16T13:28:29.680" v="11368" actId="20577"/>
        <pc:sldMkLst>
          <pc:docMk/>
          <pc:sldMk cId="3754664940" sldId="256"/>
        </pc:sldMkLst>
        <pc:spChg chg="mod">
          <ac:chgData name="Ďurovský, Lukáš" userId="e319a0e6-2238-4b8e-b1e7-df8d9f49814d" providerId="ADAL" clId="{25CFF9F5-A1A7-472C-BF5E-3ABE6A1C9D6B}" dt="2024-08-12T07:27:32.128" v="2842" actId="26606"/>
          <ac:spMkLst>
            <pc:docMk/>
            <pc:sldMk cId="3754664940" sldId="256"/>
            <ac:spMk id="2" creationId="{8DE5CD8D-E704-46A1-BC3E-9A644A9FFD4E}"/>
          </ac:spMkLst>
        </pc:spChg>
        <pc:spChg chg="mod">
          <ac:chgData name="Ďurovský, Lukáš" userId="e319a0e6-2238-4b8e-b1e7-df8d9f49814d" providerId="ADAL" clId="{25CFF9F5-A1A7-472C-BF5E-3ABE6A1C9D6B}" dt="2024-09-16T13:28:29.680" v="11368" actId="20577"/>
          <ac:spMkLst>
            <pc:docMk/>
            <pc:sldMk cId="3754664940" sldId="256"/>
            <ac:spMk id="3" creationId="{E309A740-48C5-4AE5-879B-F567D3D7ACDC}"/>
          </ac:spMkLst>
        </pc:spChg>
        <pc:spChg chg="add del">
          <ac:chgData name="Ďurovský, Lukáš" userId="e319a0e6-2238-4b8e-b1e7-df8d9f49814d" providerId="ADAL" clId="{25CFF9F5-A1A7-472C-BF5E-3ABE6A1C9D6B}" dt="2024-08-12T07:27:32.128" v="2842" actId="26606"/>
          <ac:spMkLst>
            <pc:docMk/>
            <pc:sldMk cId="3754664940" sldId="256"/>
            <ac:spMk id="17" creationId="{50496C6C-A85F-426B-9ED1-3444166CE4E1}"/>
          </ac:spMkLst>
        </pc:spChg>
        <pc:spChg chg="add del">
          <ac:chgData name="Ďurovský, Lukáš" userId="e319a0e6-2238-4b8e-b1e7-df8d9f49814d" providerId="ADAL" clId="{25CFF9F5-A1A7-472C-BF5E-3ABE6A1C9D6B}" dt="2024-08-12T07:27:32.128" v="2842" actId="26606"/>
          <ac:spMkLst>
            <pc:docMk/>
            <pc:sldMk cId="3754664940" sldId="256"/>
            <ac:spMk id="23" creationId="{9CD9ACDE-8038-488C-AB0C-5FD1A373C8CD}"/>
          </ac:spMkLst>
        </pc:spChg>
        <pc:spChg chg="add del">
          <ac:chgData name="Ďurovský, Lukáš" userId="e319a0e6-2238-4b8e-b1e7-df8d9f49814d" providerId="ADAL" clId="{25CFF9F5-A1A7-472C-BF5E-3ABE6A1C9D6B}" dt="2024-08-12T07:27:32.128" v="2842" actId="26606"/>
          <ac:spMkLst>
            <pc:docMk/>
            <pc:sldMk cId="3754664940" sldId="256"/>
            <ac:spMk id="24" creationId="{DA6C2449-5F66-4753-AAA3-4AD81E57A0E5}"/>
          </ac:spMkLst>
        </pc:spChg>
        <pc:spChg chg="add del">
          <ac:chgData name="Ďurovský, Lukáš" userId="e319a0e6-2238-4b8e-b1e7-df8d9f49814d" providerId="ADAL" clId="{25CFF9F5-A1A7-472C-BF5E-3ABE6A1C9D6B}" dt="2024-08-12T07:27:25.958" v="2840" actId="26606"/>
          <ac:spMkLst>
            <pc:docMk/>
            <pc:sldMk cId="3754664940" sldId="256"/>
            <ac:spMk id="26" creationId="{E770CA6A-B3B0-4826-A91F-B2B1F8922026}"/>
          </ac:spMkLst>
        </pc:spChg>
        <pc:picChg chg="add del">
          <ac:chgData name="Ďurovský, Lukáš" userId="e319a0e6-2238-4b8e-b1e7-df8d9f49814d" providerId="ADAL" clId="{25CFF9F5-A1A7-472C-BF5E-3ABE6A1C9D6B}" dt="2024-08-12T07:27:32.128" v="2842" actId="26606"/>
          <ac:picMkLst>
            <pc:docMk/>
            <pc:sldMk cId="3754664940" sldId="256"/>
            <ac:picMk id="21" creationId="{D912EF34-0253-41FD-9940-D8FBB7DE74B1}"/>
          </ac:picMkLst>
        </pc:picChg>
        <pc:picChg chg="add del">
          <ac:chgData name="Ďurovský, Lukáš" userId="e319a0e6-2238-4b8e-b1e7-df8d9f49814d" providerId="ADAL" clId="{25CFF9F5-A1A7-472C-BF5E-3ABE6A1C9D6B}" dt="2024-08-12T07:27:32.128" v="2842" actId="26606"/>
          <ac:picMkLst>
            <pc:docMk/>
            <pc:sldMk cId="3754664940" sldId="256"/>
            <ac:picMk id="25" creationId="{A57D80F0-E0CE-4DCF-A32A-DB7CE736472A}"/>
          </ac:picMkLst>
        </pc:picChg>
        <pc:picChg chg="add del">
          <ac:chgData name="Ďurovský, Lukáš" userId="e319a0e6-2238-4b8e-b1e7-df8d9f49814d" providerId="ADAL" clId="{25CFF9F5-A1A7-472C-BF5E-3ABE6A1C9D6B}" dt="2024-08-12T07:27:25.958" v="2840" actId="26606"/>
          <ac:picMkLst>
            <pc:docMk/>
            <pc:sldMk cId="3754664940" sldId="256"/>
            <ac:picMk id="28" creationId="{3C51B9DA-B0CC-480A-8EA5-4D5C3E0515B9}"/>
          </ac:picMkLst>
        </pc:picChg>
        <pc:cxnChg chg="add del">
          <ac:chgData name="Ďurovský, Lukáš" userId="e319a0e6-2238-4b8e-b1e7-df8d9f49814d" providerId="ADAL" clId="{25CFF9F5-A1A7-472C-BF5E-3ABE6A1C9D6B}" dt="2024-08-12T07:27:32.128" v="2842" actId="26606"/>
          <ac:cxnSpMkLst>
            <pc:docMk/>
            <pc:sldMk cId="3754664940" sldId="256"/>
            <ac:cxnSpMk id="19" creationId="{AD0EF22F-5D3C-4240-8C32-1B20803E5A89}"/>
          </ac:cxnSpMkLst>
        </pc:cxnChg>
        <pc:cxnChg chg="add del">
          <ac:chgData name="Ďurovský, Lukáš" userId="e319a0e6-2238-4b8e-b1e7-df8d9f49814d" providerId="ADAL" clId="{25CFF9F5-A1A7-472C-BF5E-3ABE6A1C9D6B}" dt="2024-08-12T07:27:25.958" v="2840" actId="26606"/>
          <ac:cxnSpMkLst>
            <pc:docMk/>
            <pc:sldMk cId="3754664940" sldId="256"/>
            <ac:cxnSpMk id="30" creationId="{6FE641DB-A503-41DE-ACA6-36B41C6C2BE9}"/>
          </ac:cxnSpMkLst>
        </pc:cxnChg>
      </pc:sldChg>
      <pc:sldChg chg="modSp mod">
        <pc:chgData name="Ďurovský, Lukáš" userId="e319a0e6-2238-4b8e-b1e7-df8d9f49814d" providerId="ADAL" clId="{25CFF9F5-A1A7-472C-BF5E-3ABE6A1C9D6B}" dt="2024-08-12T12:19:17.696" v="2972" actId="20577"/>
        <pc:sldMkLst>
          <pc:docMk/>
          <pc:sldMk cId="2194233190" sldId="257"/>
        </pc:sldMkLst>
        <pc:spChg chg="mod">
          <ac:chgData name="Ďurovský, Lukáš" userId="e319a0e6-2238-4b8e-b1e7-df8d9f49814d" providerId="ADAL" clId="{25CFF9F5-A1A7-472C-BF5E-3ABE6A1C9D6B}" dt="2024-08-12T12:19:17.696" v="2972" actId="20577"/>
          <ac:spMkLst>
            <pc:docMk/>
            <pc:sldMk cId="2194233190" sldId="257"/>
            <ac:spMk id="3" creationId="{9F541FAF-730D-47FE-9638-C05616C31320}"/>
          </ac:spMkLst>
        </pc:spChg>
      </pc:sldChg>
      <pc:sldChg chg="modSp mod">
        <pc:chgData name="Ďurovský, Lukáš" userId="e319a0e6-2238-4b8e-b1e7-df8d9f49814d" providerId="ADAL" clId="{25CFF9F5-A1A7-472C-BF5E-3ABE6A1C9D6B}" dt="2024-09-14T11:47:22.205" v="10444" actId="20577"/>
        <pc:sldMkLst>
          <pc:docMk/>
          <pc:sldMk cId="1991766201" sldId="258"/>
        </pc:sldMkLst>
        <pc:spChg chg="mod">
          <ac:chgData name="Ďurovský, Lukáš" userId="e319a0e6-2238-4b8e-b1e7-df8d9f49814d" providerId="ADAL" clId="{25CFF9F5-A1A7-472C-BF5E-3ABE6A1C9D6B}" dt="2024-07-25T14:17:50.086" v="41"/>
          <ac:spMkLst>
            <pc:docMk/>
            <pc:sldMk cId="1991766201" sldId="258"/>
            <ac:spMk id="16" creationId="{CCF254DD-9A7C-DAA8-221E-E77EF81AC11E}"/>
          </ac:spMkLst>
        </pc:spChg>
        <pc:spChg chg="mod">
          <ac:chgData name="Ďurovský, Lukáš" userId="e319a0e6-2238-4b8e-b1e7-df8d9f49814d" providerId="ADAL" clId="{25CFF9F5-A1A7-472C-BF5E-3ABE6A1C9D6B}" dt="2024-09-14T11:47:22.205" v="10444" actId="20577"/>
          <ac:spMkLst>
            <pc:docMk/>
            <pc:sldMk cId="1991766201" sldId="258"/>
            <ac:spMk id="17" creationId="{14B07109-A879-D97C-2AD2-EBA7419A4D7D}"/>
          </ac:spMkLst>
        </pc:spChg>
        <pc:spChg chg="mod">
          <ac:chgData name="Ďurovský, Lukáš" userId="e319a0e6-2238-4b8e-b1e7-df8d9f49814d" providerId="ADAL" clId="{25CFF9F5-A1A7-472C-BF5E-3ABE6A1C9D6B}" dt="2024-09-14T11:41:45.630" v="10440" actId="20577"/>
          <ac:spMkLst>
            <pc:docMk/>
            <pc:sldMk cId="1991766201" sldId="258"/>
            <ac:spMk id="18" creationId="{1CBCA454-0566-A874-46EA-DC425379875E}"/>
          </ac:spMkLst>
        </pc:spChg>
      </pc:sldChg>
      <pc:sldChg chg="del">
        <pc:chgData name="Ďurovský, Lukáš" userId="e319a0e6-2238-4b8e-b1e7-df8d9f49814d" providerId="ADAL" clId="{25CFF9F5-A1A7-472C-BF5E-3ABE6A1C9D6B}" dt="2024-07-25T14:20:15.215" v="108" actId="47"/>
        <pc:sldMkLst>
          <pc:docMk/>
          <pc:sldMk cId="4242025335" sldId="261"/>
        </pc:sldMkLst>
      </pc:sldChg>
      <pc:sldChg chg="modSp del mod">
        <pc:chgData name="Ďurovský, Lukáš" userId="e319a0e6-2238-4b8e-b1e7-df8d9f49814d" providerId="ADAL" clId="{25CFF9F5-A1A7-472C-BF5E-3ABE6A1C9D6B}" dt="2024-07-29T08:44:06.859" v="235" actId="47"/>
        <pc:sldMkLst>
          <pc:docMk/>
          <pc:sldMk cId="2621977662" sldId="264"/>
        </pc:sldMkLst>
        <pc:spChg chg="mod">
          <ac:chgData name="Ďurovský, Lukáš" userId="e319a0e6-2238-4b8e-b1e7-df8d9f49814d" providerId="ADAL" clId="{25CFF9F5-A1A7-472C-BF5E-3ABE6A1C9D6B}" dt="2024-07-25T14:19:40.308" v="101" actId="6549"/>
          <ac:spMkLst>
            <pc:docMk/>
            <pc:sldMk cId="2621977662" sldId="264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7-29T08:06:12.166" v="120" actId="20577"/>
          <ac:spMkLst>
            <pc:docMk/>
            <pc:sldMk cId="2621977662" sldId="264"/>
            <ac:spMk id="3" creationId="{9F541FAF-730D-47FE-9638-C05616C31320}"/>
          </ac:spMkLst>
        </pc:spChg>
      </pc:sldChg>
      <pc:sldChg chg="del">
        <pc:chgData name="Ďurovský, Lukáš" userId="e319a0e6-2238-4b8e-b1e7-df8d9f49814d" providerId="ADAL" clId="{25CFF9F5-A1A7-472C-BF5E-3ABE6A1C9D6B}" dt="2024-07-29T08:11:51.693" v="153" actId="47"/>
        <pc:sldMkLst>
          <pc:docMk/>
          <pc:sldMk cId="2766844813" sldId="265"/>
        </pc:sldMkLst>
      </pc:sldChg>
      <pc:sldChg chg="del">
        <pc:chgData name="Ďurovský, Lukáš" userId="e319a0e6-2238-4b8e-b1e7-df8d9f49814d" providerId="ADAL" clId="{25CFF9F5-A1A7-472C-BF5E-3ABE6A1C9D6B}" dt="2024-07-25T14:19:46.344" v="104" actId="47"/>
        <pc:sldMkLst>
          <pc:docMk/>
          <pc:sldMk cId="333605541" sldId="266"/>
        </pc:sldMkLst>
      </pc:sldChg>
      <pc:sldChg chg="del">
        <pc:chgData name="Ďurovský, Lukáš" userId="e319a0e6-2238-4b8e-b1e7-df8d9f49814d" providerId="ADAL" clId="{25CFF9F5-A1A7-472C-BF5E-3ABE6A1C9D6B}" dt="2024-07-29T08:11:52.376" v="154" actId="47"/>
        <pc:sldMkLst>
          <pc:docMk/>
          <pc:sldMk cId="3548845682" sldId="269"/>
        </pc:sldMkLst>
      </pc:sldChg>
      <pc:sldChg chg="del">
        <pc:chgData name="Ďurovský, Lukáš" userId="e319a0e6-2238-4b8e-b1e7-df8d9f49814d" providerId="ADAL" clId="{25CFF9F5-A1A7-472C-BF5E-3ABE6A1C9D6B}" dt="2024-08-12T07:31:49.205" v="2868" actId="47"/>
        <pc:sldMkLst>
          <pc:docMk/>
          <pc:sldMk cId="1813446659" sldId="270"/>
        </pc:sldMkLst>
      </pc:sldChg>
      <pc:sldChg chg="del">
        <pc:chgData name="Ďurovský, Lukáš" userId="e319a0e6-2238-4b8e-b1e7-df8d9f49814d" providerId="ADAL" clId="{25CFF9F5-A1A7-472C-BF5E-3ABE6A1C9D6B}" dt="2024-07-25T14:20:15.511" v="109" actId="47"/>
        <pc:sldMkLst>
          <pc:docMk/>
          <pc:sldMk cId="1603526766" sldId="271"/>
        </pc:sldMkLst>
      </pc:sldChg>
      <pc:sldChg chg="modSp mod">
        <pc:chgData name="Ďurovský, Lukáš" userId="e319a0e6-2238-4b8e-b1e7-df8d9f49814d" providerId="ADAL" clId="{25CFF9F5-A1A7-472C-BF5E-3ABE6A1C9D6B}" dt="2024-08-22T07:27:09.711" v="8679" actId="20577"/>
        <pc:sldMkLst>
          <pc:docMk/>
          <pc:sldMk cId="4175507209" sldId="272"/>
        </pc:sldMkLst>
        <pc:spChg chg="mod">
          <ac:chgData name="Ďurovský, Lukáš" userId="e319a0e6-2238-4b8e-b1e7-df8d9f49814d" providerId="ADAL" clId="{25CFF9F5-A1A7-472C-BF5E-3ABE6A1C9D6B}" dt="2024-08-22T07:27:09.711" v="8679" actId="20577"/>
          <ac:spMkLst>
            <pc:docMk/>
            <pc:sldMk cId="4175507209" sldId="272"/>
            <ac:spMk id="6" creationId="{A0E47322-53BC-9055-FDC5-7BC87F1953DD}"/>
          </ac:spMkLst>
        </pc:spChg>
      </pc:sldChg>
      <pc:sldChg chg="modSp add del mod">
        <pc:chgData name="Ďurovský, Lukáš" userId="e319a0e6-2238-4b8e-b1e7-df8d9f49814d" providerId="ADAL" clId="{25CFF9F5-A1A7-472C-BF5E-3ABE6A1C9D6B}" dt="2024-07-29T08:44:05.944" v="234" actId="47"/>
        <pc:sldMkLst>
          <pc:docMk/>
          <pc:sldMk cId="489517644" sldId="273"/>
        </pc:sldMkLst>
        <pc:spChg chg="mod">
          <ac:chgData name="Ďurovský, Lukáš" userId="e319a0e6-2238-4b8e-b1e7-df8d9f49814d" providerId="ADAL" clId="{25CFF9F5-A1A7-472C-BF5E-3ABE6A1C9D6B}" dt="2024-07-29T08:43:55.996" v="233" actId="20577"/>
          <ac:spMkLst>
            <pc:docMk/>
            <pc:sldMk cId="489517644" sldId="273"/>
            <ac:spMk id="2" creationId="{A389EA88-8D83-4F3F-A4C1-4B16E2377F9E}"/>
          </ac:spMkLst>
        </pc:spChg>
      </pc:sldChg>
      <pc:sldChg chg="addSp delSp modSp add del mod ord setBg setClrOvrMap">
        <pc:chgData name="Ďurovský, Lukáš" userId="e319a0e6-2238-4b8e-b1e7-df8d9f49814d" providerId="ADAL" clId="{25CFF9F5-A1A7-472C-BF5E-3ABE6A1C9D6B}" dt="2024-09-15T19:04:07.071" v="10886" actId="14100"/>
        <pc:sldMkLst>
          <pc:docMk/>
          <pc:sldMk cId="2510474411" sldId="273"/>
        </pc:sldMkLst>
        <pc:spChg chg="mod ord">
          <ac:chgData name="Ďurovský, Lukáš" userId="e319a0e6-2238-4b8e-b1e7-df8d9f49814d" providerId="ADAL" clId="{25CFF9F5-A1A7-472C-BF5E-3ABE6A1C9D6B}" dt="2024-08-07T19:51:07.811" v="1404" actId="26606"/>
          <ac:spMkLst>
            <pc:docMk/>
            <pc:sldMk cId="2510474411" sldId="273"/>
            <ac:spMk id="2" creationId="{A389EA88-8D83-4F3F-A4C1-4B16E2377F9E}"/>
          </ac:spMkLst>
        </pc:spChg>
        <pc:spChg chg="add del mod ord">
          <ac:chgData name="Ďurovský, Lukáš" userId="e319a0e6-2238-4b8e-b1e7-df8d9f49814d" providerId="ADAL" clId="{25CFF9F5-A1A7-472C-BF5E-3ABE6A1C9D6B}" dt="2024-08-07T19:49:25.511" v="1389" actId="26606"/>
          <ac:spMkLst>
            <pc:docMk/>
            <pc:sldMk cId="2510474411" sldId="273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8-07T19:12:05.424" v="837" actId="26606"/>
          <ac:spMkLst>
            <pc:docMk/>
            <pc:sldMk cId="2510474411" sldId="273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8-07T19:12:05.424" v="837" actId="26606"/>
          <ac:spMkLst>
            <pc:docMk/>
            <pc:sldMk cId="2510474411" sldId="273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8-07T19:12:05.335" v="836" actId="26606"/>
          <ac:spMkLst>
            <pc:docMk/>
            <pc:sldMk cId="2510474411" sldId="273"/>
            <ac:spMk id="17" creationId="{EFECDA1F-977F-40AF-840D-D05BB091DD65}"/>
          </ac:spMkLst>
        </pc:spChg>
        <pc:spChg chg="add del">
          <ac:chgData name="Ďurovský, Lukáš" userId="e319a0e6-2238-4b8e-b1e7-df8d9f49814d" providerId="ADAL" clId="{25CFF9F5-A1A7-472C-BF5E-3ABE6A1C9D6B}" dt="2024-08-07T19:12:05.335" v="836" actId="26606"/>
          <ac:spMkLst>
            <pc:docMk/>
            <pc:sldMk cId="2510474411" sldId="273"/>
            <ac:spMk id="19" creationId="{BB9FECD2-89B7-4AC3-8D54-9733D60AF259}"/>
          </ac:spMkLst>
        </pc:spChg>
        <pc:spChg chg="add del">
          <ac:chgData name="Ďurovský, Lukáš" userId="e319a0e6-2238-4b8e-b1e7-df8d9f49814d" providerId="ADAL" clId="{25CFF9F5-A1A7-472C-BF5E-3ABE6A1C9D6B}" dt="2024-08-07T19:14:08.430" v="884" actId="26606"/>
          <ac:spMkLst>
            <pc:docMk/>
            <pc:sldMk cId="2510474411" sldId="273"/>
            <ac:spMk id="23" creationId="{6529CFB1-4A36-4A05-8D7A-948E2277312A}"/>
          </ac:spMkLst>
        </pc:spChg>
        <pc:spChg chg="add del">
          <ac:chgData name="Ďurovský, Lukáš" userId="e319a0e6-2238-4b8e-b1e7-df8d9f49814d" providerId="ADAL" clId="{25CFF9F5-A1A7-472C-BF5E-3ABE6A1C9D6B}" dt="2024-08-07T19:14:08.430" v="884" actId="26606"/>
          <ac:spMkLst>
            <pc:docMk/>
            <pc:sldMk cId="2510474411" sldId="273"/>
            <ac:spMk id="24" creationId="{88783419-8188-4C50-BD8F-237B464BE71F}"/>
          </ac:spMkLst>
        </pc:spChg>
        <pc:spChg chg="add del">
          <ac:chgData name="Ďurovský, Lukáš" userId="e319a0e6-2238-4b8e-b1e7-df8d9f49814d" providerId="ADAL" clId="{25CFF9F5-A1A7-472C-BF5E-3ABE6A1C9D6B}" dt="2024-08-07T19:17:27.336" v="1018" actId="26606"/>
          <ac:spMkLst>
            <pc:docMk/>
            <pc:sldMk cId="2510474411" sldId="273"/>
            <ac:spMk id="30" creationId="{934B872D-6FE9-472A-9E92-342E41DA7C2B}"/>
          </ac:spMkLst>
        </pc:spChg>
        <pc:spChg chg="add del">
          <ac:chgData name="Ďurovský, Lukáš" userId="e319a0e6-2238-4b8e-b1e7-df8d9f49814d" providerId="ADAL" clId="{25CFF9F5-A1A7-472C-BF5E-3ABE6A1C9D6B}" dt="2024-08-07T19:17:27.336" v="1018" actId="26606"/>
          <ac:spMkLst>
            <pc:docMk/>
            <pc:sldMk cId="2510474411" sldId="273"/>
            <ac:spMk id="32" creationId="{488DEBA6-2ED2-4FED-8AAB-2F855348DDCC}"/>
          </ac:spMkLst>
        </pc:spChg>
        <pc:spChg chg="add del">
          <ac:chgData name="Ďurovský, Lukáš" userId="e319a0e6-2238-4b8e-b1e7-df8d9f49814d" providerId="ADAL" clId="{25CFF9F5-A1A7-472C-BF5E-3ABE6A1C9D6B}" dt="2024-08-07T19:49:25.511" v="1389" actId="26606"/>
          <ac:spMkLst>
            <pc:docMk/>
            <pc:sldMk cId="2510474411" sldId="273"/>
            <ac:spMk id="39" creationId="{24C41CF4-4A13-4AA9-9300-CB7A2E37C861}"/>
          </ac:spMkLst>
        </pc:spChg>
        <pc:spChg chg="add del">
          <ac:chgData name="Ďurovský, Lukáš" userId="e319a0e6-2238-4b8e-b1e7-df8d9f49814d" providerId="ADAL" clId="{25CFF9F5-A1A7-472C-BF5E-3ABE6A1C9D6B}" dt="2024-08-07T19:22:35.761" v="1230" actId="26606"/>
          <ac:spMkLst>
            <pc:docMk/>
            <pc:sldMk cId="2510474411" sldId="273"/>
            <ac:spMk id="45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8-07T19:22:35.761" v="1230" actId="26606"/>
          <ac:spMkLst>
            <pc:docMk/>
            <pc:sldMk cId="2510474411" sldId="273"/>
            <ac:spMk id="46" creationId="{934B872D-6FE9-472A-9E92-342E41DA7C2B}"/>
          </ac:spMkLst>
        </pc:spChg>
        <pc:spChg chg="add del">
          <ac:chgData name="Ďurovský, Lukáš" userId="e319a0e6-2238-4b8e-b1e7-df8d9f49814d" providerId="ADAL" clId="{25CFF9F5-A1A7-472C-BF5E-3ABE6A1C9D6B}" dt="2024-08-07T19:49:15.931" v="1384" actId="26606"/>
          <ac:spMkLst>
            <pc:docMk/>
            <pc:sldMk cId="2510474411" sldId="273"/>
            <ac:spMk id="47" creationId="{30BD2399-7475-404C-BAC9-E55E1676926A}"/>
          </ac:spMkLst>
        </pc:spChg>
        <pc:spChg chg="add del">
          <ac:chgData name="Ďurovský, Lukáš" userId="e319a0e6-2238-4b8e-b1e7-df8d9f49814d" providerId="ADAL" clId="{25CFF9F5-A1A7-472C-BF5E-3ABE6A1C9D6B}" dt="2024-08-07T19:22:35.761" v="1230" actId="26606"/>
          <ac:spMkLst>
            <pc:docMk/>
            <pc:sldMk cId="2510474411" sldId="273"/>
            <ac:spMk id="48" creationId="{488DEBA6-2ED2-4FED-8AAB-2F855348DDCC}"/>
          </ac:spMkLst>
        </pc:spChg>
        <pc:spChg chg="add del">
          <ac:chgData name="Ďurovský, Lukáš" userId="e319a0e6-2238-4b8e-b1e7-df8d9f49814d" providerId="ADAL" clId="{25CFF9F5-A1A7-472C-BF5E-3ABE6A1C9D6B}" dt="2024-08-07T19:49:20.029" v="1386" actId="26606"/>
          <ac:spMkLst>
            <pc:docMk/>
            <pc:sldMk cId="2510474411" sldId="273"/>
            <ac:spMk id="54" creationId="{843DD86A-8FAA-443F-9211-42A2AE8A790C}"/>
          </ac:spMkLst>
        </pc:spChg>
        <pc:spChg chg="add del">
          <ac:chgData name="Ďurovský, Lukáš" userId="e319a0e6-2238-4b8e-b1e7-df8d9f49814d" providerId="ADAL" clId="{25CFF9F5-A1A7-472C-BF5E-3ABE6A1C9D6B}" dt="2024-08-07T19:49:20.029" v="1386" actId="26606"/>
          <ac:spMkLst>
            <pc:docMk/>
            <pc:sldMk cId="2510474411" sldId="273"/>
            <ac:spMk id="55" creationId="{C2A13AAE-18EB-4BDF-BAF7-F2F97B8D00D6}"/>
          </ac:spMkLst>
        </pc:spChg>
        <pc:spChg chg="add del">
          <ac:chgData name="Ďurovský, Lukáš" userId="e319a0e6-2238-4b8e-b1e7-df8d9f49814d" providerId="ADAL" clId="{25CFF9F5-A1A7-472C-BF5E-3ABE6A1C9D6B}" dt="2024-08-07T19:49:25.488" v="1388" actId="26606"/>
          <ac:spMkLst>
            <pc:docMk/>
            <pc:sldMk cId="2510474411" sldId="273"/>
            <ac:spMk id="60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8-07T19:51:07.811" v="1404" actId="26606"/>
          <ac:spMkLst>
            <pc:docMk/>
            <pc:sldMk cId="2510474411" sldId="273"/>
            <ac:spMk id="62" creationId="{24C41CF4-4A13-4AA9-9300-CB7A2E37C861}"/>
          </ac:spMkLst>
        </pc:spChg>
        <pc:spChg chg="add">
          <ac:chgData name="Ďurovský, Lukáš" userId="e319a0e6-2238-4b8e-b1e7-df8d9f49814d" providerId="ADAL" clId="{25CFF9F5-A1A7-472C-BF5E-3ABE6A1C9D6B}" dt="2024-08-07T19:51:07.811" v="1404" actId="26606"/>
          <ac:spMkLst>
            <pc:docMk/>
            <pc:sldMk cId="2510474411" sldId="273"/>
            <ac:spMk id="69" creationId="{843DD86A-8FAA-443F-9211-42A2AE8A790C}"/>
          </ac:spMkLst>
        </pc:spChg>
        <pc:spChg chg="add">
          <ac:chgData name="Ďurovský, Lukáš" userId="e319a0e6-2238-4b8e-b1e7-df8d9f49814d" providerId="ADAL" clId="{25CFF9F5-A1A7-472C-BF5E-3ABE6A1C9D6B}" dt="2024-08-07T19:51:07.811" v="1404" actId="26606"/>
          <ac:spMkLst>
            <pc:docMk/>
            <pc:sldMk cId="2510474411" sldId="273"/>
            <ac:spMk id="71" creationId="{C2A13AAE-18EB-4BDF-BAF7-F2F97B8D00D6}"/>
          </ac:spMkLst>
        </pc:spChg>
        <pc:graphicFrameChg chg="add del mod">
          <ac:chgData name="Ďurovský, Lukáš" userId="e319a0e6-2238-4b8e-b1e7-df8d9f49814d" providerId="ADAL" clId="{25CFF9F5-A1A7-472C-BF5E-3ABE6A1C9D6B}" dt="2024-08-07T19:08:03.127" v="655" actId="26606"/>
          <ac:graphicFrameMkLst>
            <pc:docMk/>
            <pc:sldMk cId="2510474411" sldId="273"/>
            <ac:graphicFrameMk id="14" creationId="{B4ABECD1-5615-95D0-0E9C-458FEDAC1434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8-07T19:22:32.665" v="1228" actId="26606"/>
          <ac:graphicFrameMkLst>
            <pc:docMk/>
            <pc:sldMk cId="2510474411" sldId="273"/>
            <ac:graphicFrameMk id="43" creationId="{91302A38-A115-0DF9-802F-9CE26D08FFFA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8-07T19:48:58.672" v="1378" actId="26606"/>
          <ac:graphicFrameMkLst>
            <pc:docMk/>
            <pc:sldMk cId="2510474411" sldId="273"/>
            <ac:graphicFrameMk id="44" creationId="{A75C4BFE-65EE-9E4B-ACB4-769692B95285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8-07T19:49:15.931" v="1384" actId="26606"/>
          <ac:graphicFrameMkLst>
            <pc:docMk/>
            <pc:sldMk cId="2510474411" sldId="273"/>
            <ac:graphicFrameMk id="51" creationId="{CE75D2E8-8596-CC65-BE5B-B0B78388128D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8-07T19:49:20.029" v="1386" actId="26606"/>
          <ac:graphicFrameMkLst>
            <pc:docMk/>
            <pc:sldMk cId="2510474411" sldId="273"/>
            <ac:graphicFrameMk id="57" creationId="{90AC816C-5D9C-EC10-B4F9-8C028660749E}"/>
          </ac:graphicFrameMkLst>
        </pc:graphicFrameChg>
        <pc:graphicFrameChg chg="add mod modGraphic">
          <ac:chgData name="Ďurovský, Lukáš" userId="e319a0e6-2238-4b8e-b1e7-df8d9f49814d" providerId="ADAL" clId="{25CFF9F5-A1A7-472C-BF5E-3ABE6A1C9D6B}" dt="2024-09-15T19:04:07.071" v="10886" actId="14100"/>
          <ac:graphicFrameMkLst>
            <pc:docMk/>
            <pc:sldMk cId="2510474411" sldId="273"/>
            <ac:graphicFrameMk id="64" creationId="{7C204E75-0848-02E8-7C5F-3861E500C7B1}"/>
          </ac:graphicFrameMkLst>
        </pc:graphicFrameChg>
        <pc:picChg chg="add del">
          <ac:chgData name="Ďurovský, Lukáš" userId="e319a0e6-2238-4b8e-b1e7-df8d9f49814d" providerId="ADAL" clId="{25CFF9F5-A1A7-472C-BF5E-3ABE6A1C9D6B}" dt="2024-08-07T19:12:05.424" v="837" actId="26606"/>
          <ac:picMkLst>
            <pc:docMk/>
            <pc:sldMk cId="2510474411" sldId="273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8-07T19:12:05.335" v="836" actId="26606"/>
          <ac:picMkLst>
            <pc:docMk/>
            <pc:sldMk cId="2510474411" sldId="273"/>
            <ac:picMk id="21" creationId="{2F54C189-4A4C-4899-9585-5281DA208D0F}"/>
          </ac:picMkLst>
        </pc:picChg>
        <pc:picChg chg="add del">
          <ac:chgData name="Ďurovský, Lukáš" userId="e319a0e6-2238-4b8e-b1e7-df8d9f49814d" providerId="ADAL" clId="{25CFF9F5-A1A7-472C-BF5E-3ABE6A1C9D6B}" dt="2024-08-07T19:14:08.430" v="884" actId="26606"/>
          <ac:picMkLst>
            <pc:docMk/>
            <pc:sldMk cId="2510474411" sldId="273"/>
            <ac:picMk id="25" creationId="{570D84C5-A105-4AB9-8C54-A26D13722D57}"/>
          </ac:picMkLst>
        </pc:picChg>
        <pc:picChg chg="add del">
          <ac:chgData name="Ďurovský, Lukáš" userId="e319a0e6-2238-4b8e-b1e7-df8d9f49814d" providerId="ADAL" clId="{25CFF9F5-A1A7-472C-BF5E-3ABE6A1C9D6B}" dt="2024-08-07T19:17:27.336" v="1018" actId="26606"/>
          <ac:picMkLst>
            <pc:docMk/>
            <pc:sldMk cId="2510474411" sldId="273"/>
            <ac:picMk id="34" creationId="{32162F0F-A9B7-409A-AD12-ADD441861C0B}"/>
          </ac:picMkLst>
        </pc:picChg>
        <pc:picChg chg="add del">
          <ac:chgData name="Ďurovský, Lukáš" userId="e319a0e6-2238-4b8e-b1e7-df8d9f49814d" providerId="ADAL" clId="{25CFF9F5-A1A7-472C-BF5E-3ABE6A1C9D6B}" dt="2024-08-07T19:49:15.931" v="1384" actId="26606"/>
          <ac:picMkLst>
            <pc:docMk/>
            <pc:sldMk cId="2510474411" sldId="273"/>
            <ac:picMk id="49" creationId="{0D748104-6E76-4AD9-9940-82154F97E7C1}"/>
          </ac:picMkLst>
        </pc:picChg>
        <pc:picChg chg="add del">
          <ac:chgData name="Ďurovský, Lukáš" userId="e319a0e6-2238-4b8e-b1e7-df8d9f49814d" providerId="ADAL" clId="{25CFF9F5-A1A7-472C-BF5E-3ABE6A1C9D6B}" dt="2024-08-07T19:22:35.761" v="1230" actId="26606"/>
          <ac:picMkLst>
            <pc:docMk/>
            <pc:sldMk cId="2510474411" sldId="273"/>
            <ac:picMk id="50" creationId="{32162F0F-A9B7-409A-AD12-ADD441861C0B}"/>
          </ac:picMkLst>
        </pc:picChg>
        <pc:picChg chg="add del">
          <ac:chgData name="Ďurovský, Lukáš" userId="e319a0e6-2238-4b8e-b1e7-df8d9f49814d" providerId="ADAL" clId="{25CFF9F5-A1A7-472C-BF5E-3ABE6A1C9D6B}" dt="2024-08-07T19:49:20.029" v="1386" actId="26606"/>
          <ac:picMkLst>
            <pc:docMk/>
            <pc:sldMk cId="2510474411" sldId="273"/>
            <ac:picMk id="53" creationId="{49261589-06E9-4B7C-A8F1-26648507B77B}"/>
          </ac:picMkLst>
        </pc:picChg>
        <pc:picChg chg="add del">
          <ac:chgData name="Ďurovský, Lukáš" userId="e319a0e6-2238-4b8e-b1e7-df8d9f49814d" providerId="ADAL" clId="{25CFF9F5-A1A7-472C-BF5E-3ABE6A1C9D6B}" dt="2024-08-07T19:49:20.029" v="1386" actId="26606"/>
          <ac:picMkLst>
            <pc:docMk/>
            <pc:sldMk cId="2510474411" sldId="273"/>
            <ac:picMk id="56" creationId="{0F5C1B21-B0DB-4206-99EE-C13D67038B93}"/>
          </ac:picMkLst>
        </pc:picChg>
        <pc:picChg chg="add del">
          <ac:chgData name="Ďurovský, Lukáš" userId="e319a0e6-2238-4b8e-b1e7-df8d9f49814d" providerId="ADAL" clId="{25CFF9F5-A1A7-472C-BF5E-3ABE6A1C9D6B}" dt="2024-08-07T19:49:25.488" v="1388" actId="26606"/>
          <ac:picMkLst>
            <pc:docMk/>
            <pc:sldMk cId="2510474411" sldId="273"/>
            <ac:picMk id="59" creationId="{01B7C6DE-E567-68ED-D512-51683D789618}"/>
          </ac:picMkLst>
        </pc:picChg>
        <pc:picChg chg="add">
          <ac:chgData name="Ďurovský, Lukáš" userId="e319a0e6-2238-4b8e-b1e7-df8d9f49814d" providerId="ADAL" clId="{25CFF9F5-A1A7-472C-BF5E-3ABE6A1C9D6B}" dt="2024-08-07T19:51:07.811" v="1404" actId="26606"/>
          <ac:picMkLst>
            <pc:docMk/>
            <pc:sldMk cId="2510474411" sldId="273"/>
            <ac:picMk id="73" creationId="{0F5C1B21-B0DB-4206-99EE-C13D67038B93}"/>
          </ac:picMkLst>
        </pc:picChg>
        <pc:picChg chg="add">
          <ac:chgData name="Ďurovský, Lukáš" userId="e319a0e6-2238-4b8e-b1e7-df8d9f49814d" providerId="ADAL" clId="{25CFF9F5-A1A7-472C-BF5E-3ABE6A1C9D6B}" dt="2024-08-07T19:51:07.811" v="1404" actId="26606"/>
          <ac:picMkLst>
            <pc:docMk/>
            <pc:sldMk cId="2510474411" sldId="273"/>
            <ac:picMk id="75" creationId="{49261589-06E9-4B7C-A8F1-26648507B77B}"/>
          </ac:picMkLst>
        </pc:picChg>
        <pc:cxnChg chg="add del">
          <ac:chgData name="Ďurovský, Lukáš" userId="e319a0e6-2238-4b8e-b1e7-df8d9f49814d" providerId="ADAL" clId="{25CFF9F5-A1A7-472C-BF5E-3ABE6A1C9D6B}" dt="2024-08-07T19:49:25.511" v="1389" actId="26606"/>
          <ac:cxnSpMkLst>
            <pc:docMk/>
            <pc:sldMk cId="2510474411" sldId="273"/>
            <ac:cxnSpMk id="41" creationId="{7A77B115-9FF3-46AE-AE08-826DEB9A6246}"/>
          </ac:cxnSpMkLst>
        </pc:cxnChg>
        <pc:cxnChg chg="add del">
          <ac:chgData name="Ďurovský, Lukáš" userId="e319a0e6-2238-4b8e-b1e7-df8d9f49814d" providerId="ADAL" clId="{25CFF9F5-A1A7-472C-BF5E-3ABE6A1C9D6B}" dt="2024-08-07T19:51:07.811" v="1404" actId="26606"/>
          <ac:cxnSpMkLst>
            <pc:docMk/>
            <pc:sldMk cId="2510474411" sldId="273"/>
            <ac:cxnSpMk id="63" creationId="{7A77B115-9FF3-46AE-AE08-826DEB9A6246}"/>
          </ac:cxnSpMkLst>
        </pc:cxnChg>
      </pc:sldChg>
      <pc:sldChg chg="del">
        <pc:chgData name="Ďurovský, Lukáš" userId="e319a0e6-2238-4b8e-b1e7-df8d9f49814d" providerId="ADAL" clId="{25CFF9F5-A1A7-472C-BF5E-3ABE6A1C9D6B}" dt="2024-07-29T08:11:50.664" v="152" actId="47"/>
        <pc:sldMkLst>
          <pc:docMk/>
          <pc:sldMk cId="2800831921" sldId="273"/>
        </pc:sldMkLst>
      </pc:sldChg>
      <pc:sldChg chg="delSp add del setBg delDesignElem">
        <pc:chgData name="Ďurovský, Lukáš" userId="e319a0e6-2238-4b8e-b1e7-df8d9f49814d" providerId="ADAL" clId="{25CFF9F5-A1A7-472C-BF5E-3ABE6A1C9D6B}" dt="2024-07-29T08:36:20.288" v="157" actId="47"/>
        <pc:sldMkLst>
          <pc:docMk/>
          <pc:sldMk cId="4198063687" sldId="273"/>
        </pc:sldMkLst>
        <pc:spChg chg="del">
          <ac:chgData name="Ďurovský, Lukáš" userId="e319a0e6-2238-4b8e-b1e7-df8d9f49814d" providerId="ADAL" clId="{25CFF9F5-A1A7-472C-BF5E-3ABE6A1C9D6B}" dt="2024-07-29T08:36:18.493" v="156"/>
          <ac:spMkLst>
            <pc:docMk/>
            <pc:sldMk cId="4198063687" sldId="273"/>
            <ac:spMk id="8" creationId="{A38A195E-584A-485A-BECD-66468900B947}"/>
          </ac:spMkLst>
        </pc:spChg>
        <pc:spChg chg="del">
          <ac:chgData name="Ďurovský, Lukáš" userId="e319a0e6-2238-4b8e-b1e7-df8d9f49814d" providerId="ADAL" clId="{25CFF9F5-A1A7-472C-BF5E-3ABE6A1C9D6B}" dt="2024-07-29T08:36:18.493" v="156"/>
          <ac:spMkLst>
            <pc:docMk/>
            <pc:sldMk cId="4198063687" sldId="273"/>
            <ac:spMk id="10" creationId="{840177A7-740C-43C7-8F2D-BD7067F12C9C}"/>
          </ac:spMkLst>
        </pc:spChg>
        <pc:picChg chg="del">
          <ac:chgData name="Ďurovský, Lukáš" userId="e319a0e6-2238-4b8e-b1e7-df8d9f49814d" providerId="ADAL" clId="{25CFF9F5-A1A7-472C-BF5E-3ABE6A1C9D6B}" dt="2024-07-29T08:36:18.493" v="156"/>
          <ac:picMkLst>
            <pc:docMk/>
            <pc:sldMk cId="4198063687" sldId="273"/>
            <ac:picMk id="12" creationId="{FF525AAA-82CE-4027-A26C-B0EFFD856F2E}"/>
          </ac:picMkLst>
        </pc:picChg>
      </pc:sldChg>
      <pc:sldChg chg="del">
        <pc:chgData name="Ďurovský, Lukáš" userId="e319a0e6-2238-4b8e-b1e7-df8d9f49814d" providerId="ADAL" clId="{25CFF9F5-A1A7-472C-BF5E-3ABE6A1C9D6B}" dt="2024-07-25T14:20:15.908" v="110" actId="47"/>
        <pc:sldMkLst>
          <pc:docMk/>
          <pc:sldMk cId="1290853070" sldId="274"/>
        </pc:sldMkLst>
      </pc:sldChg>
      <pc:sldChg chg="modSp add mod ord">
        <pc:chgData name="Ďurovský, Lukáš" userId="e319a0e6-2238-4b8e-b1e7-df8d9f49814d" providerId="ADAL" clId="{25CFF9F5-A1A7-472C-BF5E-3ABE6A1C9D6B}" dt="2024-09-15T19:26:21.152" v="11002"/>
        <pc:sldMkLst>
          <pc:docMk/>
          <pc:sldMk cId="3896043622" sldId="274"/>
        </pc:sldMkLst>
        <pc:spChg chg="mod">
          <ac:chgData name="Ďurovský, Lukáš" userId="e319a0e6-2238-4b8e-b1e7-df8d9f49814d" providerId="ADAL" clId="{25CFF9F5-A1A7-472C-BF5E-3ABE6A1C9D6B}" dt="2024-08-20T19:43:41.385" v="7323" actId="20577"/>
          <ac:spMkLst>
            <pc:docMk/>
            <pc:sldMk cId="3896043622" sldId="274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20T19:43:41.566" v="7328" actId="20577"/>
          <ac:spMkLst>
            <pc:docMk/>
            <pc:sldMk cId="3896043622" sldId="274"/>
            <ac:spMk id="3" creationId="{9F541FAF-730D-47FE-9638-C05616C31320}"/>
          </ac:spMkLst>
        </pc:spChg>
      </pc:sldChg>
      <pc:sldChg chg="del">
        <pc:chgData name="Ďurovský, Lukáš" userId="e319a0e6-2238-4b8e-b1e7-df8d9f49814d" providerId="ADAL" clId="{25CFF9F5-A1A7-472C-BF5E-3ABE6A1C9D6B}" dt="2024-07-25T14:20:23.527" v="112" actId="47"/>
        <pc:sldMkLst>
          <pc:docMk/>
          <pc:sldMk cId="332297589" sldId="275"/>
        </pc:sldMkLst>
      </pc:sldChg>
      <pc:sldChg chg="modSp add del mod ord">
        <pc:chgData name="Ďurovský, Lukáš" userId="e319a0e6-2238-4b8e-b1e7-df8d9f49814d" providerId="ADAL" clId="{25CFF9F5-A1A7-472C-BF5E-3ABE6A1C9D6B}" dt="2024-08-20T19:43:49.173" v="7329" actId="47"/>
        <pc:sldMkLst>
          <pc:docMk/>
          <pc:sldMk cId="747286689" sldId="275"/>
        </pc:sldMkLst>
        <pc:spChg chg="mod">
          <ac:chgData name="Ďurovský, Lukáš" userId="e319a0e6-2238-4b8e-b1e7-df8d9f49814d" providerId="ADAL" clId="{25CFF9F5-A1A7-472C-BF5E-3ABE6A1C9D6B}" dt="2024-08-14T07:10:30.772" v="5084" actId="20577"/>
          <ac:spMkLst>
            <pc:docMk/>
            <pc:sldMk cId="747286689" sldId="275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14T07:11:08.391" v="5168" actId="113"/>
          <ac:spMkLst>
            <pc:docMk/>
            <pc:sldMk cId="747286689" sldId="275"/>
            <ac:spMk id="3" creationId="{9F541FAF-730D-47FE-9638-C05616C31320}"/>
          </ac:spMkLst>
        </pc:spChg>
      </pc:sldChg>
      <pc:sldChg chg="modSp add mod ord">
        <pc:chgData name="Ďurovský, Lukáš" userId="e319a0e6-2238-4b8e-b1e7-df8d9f49814d" providerId="ADAL" clId="{25CFF9F5-A1A7-472C-BF5E-3ABE6A1C9D6B}" dt="2024-09-16T09:35:16.660" v="11356" actId="20577"/>
        <pc:sldMkLst>
          <pc:docMk/>
          <pc:sldMk cId="1312444225" sldId="276"/>
        </pc:sldMkLst>
        <pc:spChg chg="mod">
          <ac:chgData name="Ďurovský, Lukáš" userId="e319a0e6-2238-4b8e-b1e7-df8d9f49814d" providerId="ADAL" clId="{25CFF9F5-A1A7-472C-BF5E-3ABE6A1C9D6B}" dt="2024-08-08T17:38:04.474" v="1590" actId="20577"/>
          <ac:spMkLst>
            <pc:docMk/>
            <pc:sldMk cId="1312444225" sldId="276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6T09:35:16.660" v="11356" actId="20577"/>
          <ac:spMkLst>
            <pc:docMk/>
            <pc:sldMk cId="1312444225" sldId="276"/>
            <ac:spMk id="3" creationId="{9F541FAF-730D-47FE-9638-C05616C31320}"/>
          </ac:spMkLst>
        </pc:spChg>
      </pc:sldChg>
      <pc:sldChg chg="del">
        <pc:chgData name="Ďurovský, Lukáš" userId="e319a0e6-2238-4b8e-b1e7-df8d9f49814d" providerId="ADAL" clId="{25CFF9F5-A1A7-472C-BF5E-3ABE6A1C9D6B}" dt="2024-07-25T14:20:21.012" v="111" actId="47"/>
        <pc:sldMkLst>
          <pc:docMk/>
          <pc:sldMk cId="1952410298" sldId="276"/>
        </pc:sldMkLst>
      </pc:sldChg>
      <pc:sldChg chg="addSp delSp modSp add mod ord setBg setClrOvrMap">
        <pc:chgData name="Ďurovský, Lukáš" userId="e319a0e6-2238-4b8e-b1e7-df8d9f49814d" providerId="ADAL" clId="{25CFF9F5-A1A7-472C-BF5E-3ABE6A1C9D6B}" dt="2024-09-16T09:38:03.859" v="11361" actId="6549"/>
        <pc:sldMkLst>
          <pc:docMk/>
          <pc:sldMk cId="693559692" sldId="277"/>
        </pc:sldMkLst>
        <pc:spChg chg="mod">
          <ac:chgData name="Ďurovský, Lukáš" userId="e319a0e6-2238-4b8e-b1e7-df8d9f49814d" providerId="ADAL" clId="{25CFF9F5-A1A7-472C-BF5E-3ABE6A1C9D6B}" dt="2024-09-16T09:38:03.859" v="11361" actId="6549"/>
          <ac:spMkLst>
            <pc:docMk/>
            <pc:sldMk cId="693559692" sldId="277"/>
            <ac:spMk id="2" creationId="{A389EA88-8D83-4F3F-A4C1-4B16E2377F9E}"/>
          </ac:spMkLst>
        </pc:spChg>
        <pc:spChg chg="add del mod">
          <ac:chgData name="Ďurovský, Lukáš" userId="e319a0e6-2238-4b8e-b1e7-df8d9f49814d" providerId="ADAL" clId="{25CFF9F5-A1A7-472C-BF5E-3ABE6A1C9D6B}" dt="2024-08-14T12:29:34.690" v="5940" actId="20577"/>
          <ac:spMkLst>
            <pc:docMk/>
            <pc:sldMk cId="693559692" sldId="277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8-08T18:57:26.080" v="1879" actId="26606"/>
          <ac:spMkLst>
            <pc:docMk/>
            <pc:sldMk cId="693559692" sldId="277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8-08T18:57:26.080" v="1879" actId="26606"/>
          <ac:spMkLst>
            <pc:docMk/>
            <pc:sldMk cId="693559692" sldId="277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8-08T18:57:23.709" v="1877" actId="26606"/>
          <ac:spMkLst>
            <pc:docMk/>
            <pc:sldMk cId="693559692" sldId="277"/>
            <ac:spMk id="17" creationId="{24C41CF4-4A13-4AA9-9300-CB7A2E37C861}"/>
          </ac:spMkLst>
        </pc:spChg>
        <pc:spChg chg="add del">
          <ac:chgData name="Ďurovský, Lukáš" userId="e319a0e6-2238-4b8e-b1e7-df8d9f49814d" providerId="ADAL" clId="{25CFF9F5-A1A7-472C-BF5E-3ABE6A1C9D6B}" dt="2024-08-08T18:57:16.191" v="1873" actId="26606"/>
          <ac:spMkLst>
            <pc:docMk/>
            <pc:sldMk cId="693559692" sldId="277"/>
            <ac:spMk id="18" creationId="{843DD86A-8FAA-443F-9211-42A2AE8A790C}"/>
          </ac:spMkLst>
        </pc:spChg>
        <pc:spChg chg="add del">
          <ac:chgData name="Ďurovský, Lukáš" userId="e319a0e6-2238-4b8e-b1e7-df8d9f49814d" providerId="ADAL" clId="{25CFF9F5-A1A7-472C-BF5E-3ABE6A1C9D6B}" dt="2024-08-08T18:57:16.191" v="1873" actId="26606"/>
          <ac:spMkLst>
            <pc:docMk/>
            <pc:sldMk cId="693559692" sldId="277"/>
            <ac:spMk id="20" creationId="{C2A13AAE-18EB-4BDF-BAF7-F2F97B8D00D6}"/>
          </ac:spMkLst>
        </pc:spChg>
        <pc:spChg chg="add del">
          <ac:chgData name="Ďurovský, Lukáš" userId="e319a0e6-2238-4b8e-b1e7-df8d9f49814d" providerId="ADAL" clId="{25CFF9F5-A1A7-472C-BF5E-3ABE6A1C9D6B}" dt="2024-08-08T18:57:23.709" v="1877" actId="26606"/>
          <ac:spMkLst>
            <pc:docMk/>
            <pc:sldMk cId="693559692" sldId="277"/>
            <ac:spMk id="28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8-08T18:57:26.080" v="1879" actId="26606"/>
          <ac:spMkLst>
            <pc:docMk/>
            <pc:sldMk cId="693559692" sldId="277"/>
            <ac:spMk id="30" creationId="{934B872D-6FE9-472A-9E92-342E41DA7C2B}"/>
          </ac:spMkLst>
        </pc:spChg>
        <pc:spChg chg="add del">
          <ac:chgData name="Ďurovský, Lukáš" userId="e319a0e6-2238-4b8e-b1e7-df8d9f49814d" providerId="ADAL" clId="{25CFF9F5-A1A7-472C-BF5E-3ABE6A1C9D6B}" dt="2024-08-08T18:57:26.080" v="1879" actId="26606"/>
          <ac:spMkLst>
            <pc:docMk/>
            <pc:sldMk cId="693559692" sldId="277"/>
            <ac:spMk id="31" creationId="{488DEBA6-2ED2-4FED-8AAB-2F855348DDCC}"/>
          </ac:spMkLst>
        </pc:spChg>
        <pc:spChg chg="add del">
          <ac:chgData name="Ďurovský, Lukáš" userId="e319a0e6-2238-4b8e-b1e7-df8d9f49814d" providerId="ADAL" clId="{25CFF9F5-A1A7-472C-BF5E-3ABE6A1C9D6B}" dt="2024-08-08T18:57:26.080" v="1879" actId="26606"/>
          <ac:spMkLst>
            <pc:docMk/>
            <pc:sldMk cId="693559692" sldId="277"/>
            <ac:spMk id="32" creationId="{9F541FAF-730D-47FE-9638-C05616C31320}"/>
          </ac:spMkLst>
        </pc:spChg>
        <pc:graphicFrameChg chg="add del">
          <ac:chgData name="Ďurovský, Lukáš" userId="e319a0e6-2238-4b8e-b1e7-df8d9f49814d" providerId="ADAL" clId="{25CFF9F5-A1A7-472C-BF5E-3ABE6A1C9D6B}" dt="2024-08-08T18:57:16.191" v="1873" actId="26606"/>
          <ac:graphicFrameMkLst>
            <pc:docMk/>
            <pc:sldMk cId="693559692" sldId="277"/>
            <ac:graphicFrameMk id="14" creationId="{72B42FE7-FD97-013B-CA4F-96ECCFEFC2A7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8-08T18:57:20.776" v="1875" actId="26606"/>
          <ac:graphicFrameMkLst>
            <pc:docMk/>
            <pc:sldMk cId="693559692" sldId="277"/>
            <ac:graphicFrameMk id="26" creationId="{CC08AC8F-9650-FB23-3B86-9C9432B27A39}"/>
          </ac:graphicFrameMkLst>
        </pc:graphicFrameChg>
        <pc:picChg chg="add del">
          <ac:chgData name="Ďurovský, Lukáš" userId="e319a0e6-2238-4b8e-b1e7-df8d9f49814d" providerId="ADAL" clId="{25CFF9F5-A1A7-472C-BF5E-3ABE6A1C9D6B}" dt="2024-08-08T18:57:26.080" v="1879" actId="26606"/>
          <ac:picMkLst>
            <pc:docMk/>
            <pc:sldMk cId="693559692" sldId="277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8-08T18:57:26.080" v="1879" actId="26606"/>
          <ac:picMkLst>
            <pc:docMk/>
            <pc:sldMk cId="693559692" sldId="277"/>
            <ac:picMk id="21" creationId="{32162F0F-A9B7-409A-AD12-ADD441861C0B}"/>
          </ac:picMkLst>
        </pc:picChg>
        <pc:picChg chg="add del">
          <ac:chgData name="Ďurovský, Lukáš" userId="e319a0e6-2238-4b8e-b1e7-df8d9f49814d" providerId="ADAL" clId="{25CFF9F5-A1A7-472C-BF5E-3ABE6A1C9D6B}" dt="2024-08-08T18:57:16.191" v="1873" actId="26606"/>
          <ac:picMkLst>
            <pc:docMk/>
            <pc:sldMk cId="693559692" sldId="277"/>
            <ac:picMk id="22" creationId="{0F5C1B21-B0DB-4206-99EE-C13D67038B93}"/>
          </ac:picMkLst>
        </pc:picChg>
        <pc:picChg chg="add del">
          <ac:chgData name="Ďurovský, Lukáš" userId="e319a0e6-2238-4b8e-b1e7-df8d9f49814d" providerId="ADAL" clId="{25CFF9F5-A1A7-472C-BF5E-3ABE6A1C9D6B}" dt="2024-08-08T18:57:16.191" v="1873" actId="26606"/>
          <ac:picMkLst>
            <pc:docMk/>
            <pc:sldMk cId="693559692" sldId="277"/>
            <ac:picMk id="24" creationId="{49261589-06E9-4B7C-A8F1-26648507B77B}"/>
          </ac:picMkLst>
        </pc:picChg>
        <pc:cxnChg chg="add del">
          <ac:chgData name="Ďurovský, Lukáš" userId="e319a0e6-2238-4b8e-b1e7-df8d9f49814d" providerId="ADAL" clId="{25CFF9F5-A1A7-472C-BF5E-3ABE6A1C9D6B}" dt="2024-08-08T18:57:23.709" v="1877" actId="26606"/>
          <ac:cxnSpMkLst>
            <pc:docMk/>
            <pc:sldMk cId="693559692" sldId="277"/>
            <ac:cxnSpMk id="19" creationId="{7A77B115-9FF3-46AE-AE08-826DEB9A6246}"/>
          </ac:cxnSpMkLst>
        </pc:cxnChg>
      </pc:sldChg>
      <pc:sldChg chg="modSp del mod">
        <pc:chgData name="Ďurovský, Lukáš" userId="e319a0e6-2238-4b8e-b1e7-df8d9f49814d" providerId="ADAL" clId="{25CFF9F5-A1A7-472C-BF5E-3ABE6A1C9D6B}" dt="2024-07-29T08:11:49.214" v="151" actId="47"/>
        <pc:sldMkLst>
          <pc:docMk/>
          <pc:sldMk cId="925526015" sldId="277"/>
        </pc:sldMkLst>
        <pc:spChg chg="mod">
          <ac:chgData name="Ďurovský, Lukáš" userId="e319a0e6-2238-4b8e-b1e7-df8d9f49814d" providerId="ADAL" clId="{25CFF9F5-A1A7-472C-BF5E-3ABE6A1C9D6B}" dt="2024-07-25T14:19:56.895" v="107" actId="20577"/>
          <ac:spMkLst>
            <pc:docMk/>
            <pc:sldMk cId="925526015" sldId="277"/>
            <ac:spMk id="3" creationId="{9F541FAF-730D-47FE-9638-C05616C31320}"/>
          </ac:spMkLst>
        </pc:spChg>
      </pc:sldChg>
      <pc:sldChg chg="delSp add del setBg delDesignElem">
        <pc:chgData name="Ďurovský, Lukáš" userId="e319a0e6-2238-4b8e-b1e7-df8d9f49814d" providerId="ADAL" clId="{25CFF9F5-A1A7-472C-BF5E-3ABE6A1C9D6B}" dt="2024-07-29T08:06:21.769" v="123" actId="47"/>
        <pc:sldMkLst>
          <pc:docMk/>
          <pc:sldMk cId="2800863069" sldId="278"/>
        </pc:sldMkLst>
        <pc:spChg chg="del">
          <ac:chgData name="Ďurovský, Lukáš" userId="e319a0e6-2238-4b8e-b1e7-df8d9f49814d" providerId="ADAL" clId="{25CFF9F5-A1A7-472C-BF5E-3ABE6A1C9D6B}" dt="2024-07-29T08:06:18.637" v="122"/>
          <ac:spMkLst>
            <pc:docMk/>
            <pc:sldMk cId="2800863069" sldId="278"/>
            <ac:spMk id="8" creationId="{A38A195E-584A-485A-BECD-66468900B947}"/>
          </ac:spMkLst>
        </pc:spChg>
        <pc:spChg chg="del">
          <ac:chgData name="Ďurovský, Lukáš" userId="e319a0e6-2238-4b8e-b1e7-df8d9f49814d" providerId="ADAL" clId="{25CFF9F5-A1A7-472C-BF5E-3ABE6A1C9D6B}" dt="2024-07-29T08:06:18.637" v="122"/>
          <ac:spMkLst>
            <pc:docMk/>
            <pc:sldMk cId="2800863069" sldId="278"/>
            <ac:spMk id="10" creationId="{840177A7-740C-43C7-8F2D-BD7067F12C9C}"/>
          </ac:spMkLst>
        </pc:spChg>
        <pc:picChg chg="del">
          <ac:chgData name="Ďurovský, Lukáš" userId="e319a0e6-2238-4b8e-b1e7-df8d9f49814d" providerId="ADAL" clId="{25CFF9F5-A1A7-472C-BF5E-3ABE6A1C9D6B}" dt="2024-07-29T08:06:18.637" v="122"/>
          <ac:picMkLst>
            <pc:docMk/>
            <pc:sldMk cId="2800863069" sldId="278"/>
            <ac:picMk id="12" creationId="{FF525AAA-82CE-4027-A26C-B0EFFD856F2E}"/>
          </ac:picMkLst>
        </pc:picChg>
      </pc:sldChg>
      <pc:sldChg chg="modSp add mod ord">
        <pc:chgData name="Ďurovský, Lukáš" userId="e319a0e6-2238-4b8e-b1e7-df8d9f49814d" providerId="ADAL" clId="{25CFF9F5-A1A7-472C-BF5E-3ABE6A1C9D6B}" dt="2024-09-16T09:38:06.651" v="11362" actId="6549"/>
        <pc:sldMkLst>
          <pc:docMk/>
          <pc:sldMk cId="2864329059" sldId="278"/>
        </pc:sldMkLst>
        <pc:spChg chg="mod">
          <ac:chgData name="Ďurovský, Lukáš" userId="e319a0e6-2238-4b8e-b1e7-df8d9f49814d" providerId="ADAL" clId="{25CFF9F5-A1A7-472C-BF5E-3ABE6A1C9D6B}" dt="2024-09-16T09:38:06.651" v="11362" actId="6549"/>
          <ac:spMkLst>
            <pc:docMk/>
            <pc:sldMk cId="2864329059" sldId="278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11T18:51:23.611" v="2836" actId="20577"/>
          <ac:spMkLst>
            <pc:docMk/>
            <pc:sldMk cId="2864329059" sldId="278"/>
            <ac:spMk id="3" creationId="{9F541FAF-730D-47FE-9638-C05616C31320}"/>
          </ac:spMkLst>
        </pc:spChg>
      </pc:sldChg>
      <pc:sldChg chg="modSp add del mod ord">
        <pc:chgData name="Ďurovský, Lukáš" userId="e319a0e6-2238-4b8e-b1e7-df8d9f49814d" providerId="ADAL" clId="{25CFF9F5-A1A7-472C-BF5E-3ABE6A1C9D6B}" dt="2024-07-29T08:11:36.056" v="150" actId="47"/>
        <pc:sldMkLst>
          <pc:docMk/>
          <pc:sldMk cId="3257068453" sldId="278"/>
        </pc:sldMkLst>
        <pc:spChg chg="mod">
          <ac:chgData name="Ďurovský, Lukáš" userId="e319a0e6-2238-4b8e-b1e7-df8d9f49814d" providerId="ADAL" clId="{25CFF9F5-A1A7-472C-BF5E-3ABE6A1C9D6B}" dt="2024-07-29T08:06:32.605" v="127"/>
          <ac:spMkLst>
            <pc:docMk/>
            <pc:sldMk cId="3257068453" sldId="278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7-29T08:10:30.490" v="149" actId="20577"/>
          <ac:spMkLst>
            <pc:docMk/>
            <pc:sldMk cId="3257068453" sldId="278"/>
            <ac:spMk id="3" creationId="{9F541FAF-730D-47FE-9638-C05616C31320}"/>
          </ac:spMkLst>
        </pc:spChg>
      </pc:sldChg>
      <pc:sldChg chg="delSp add del setBg delDesignElem">
        <pc:chgData name="Ďurovský, Lukáš" userId="e319a0e6-2238-4b8e-b1e7-df8d9f49814d" providerId="ADAL" clId="{25CFF9F5-A1A7-472C-BF5E-3ABE6A1C9D6B}" dt="2024-08-07T18:12:03.834" v="556" actId="47"/>
        <pc:sldMkLst>
          <pc:docMk/>
          <pc:sldMk cId="61999734" sldId="279"/>
        </pc:sldMkLst>
        <pc:spChg chg="del">
          <ac:chgData name="Ďurovský, Lukáš" userId="e319a0e6-2238-4b8e-b1e7-df8d9f49814d" providerId="ADAL" clId="{25CFF9F5-A1A7-472C-BF5E-3ABE6A1C9D6B}" dt="2024-08-07T18:12:01.861" v="555"/>
          <ac:spMkLst>
            <pc:docMk/>
            <pc:sldMk cId="61999734" sldId="279"/>
            <ac:spMk id="8" creationId="{A38A195E-584A-485A-BECD-66468900B947}"/>
          </ac:spMkLst>
        </pc:spChg>
        <pc:spChg chg="del">
          <ac:chgData name="Ďurovský, Lukáš" userId="e319a0e6-2238-4b8e-b1e7-df8d9f49814d" providerId="ADAL" clId="{25CFF9F5-A1A7-472C-BF5E-3ABE6A1C9D6B}" dt="2024-08-07T18:12:01.861" v="555"/>
          <ac:spMkLst>
            <pc:docMk/>
            <pc:sldMk cId="61999734" sldId="279"/>
            <ac:spMk id="10" creationId="{840177A7-740C-43C7-8F2D-BD7067F12C9C}"/>
          </ac:spMkLst>
        </pc:spChg>
        <pc:picChg chg="del">
          <ac:chgData name="Ďurovský, Lukáš" userId="e319a0e6-2238-4b8e-b1e7-df8d9f49814d" providerId="ADAL" clId="{25CFF9F5-A1A7-472C-BF5E-3ABE6A1C9D6B}" dt="2024-08-07T18:12:01.861" v="555"/>
          <ac:picMkLst>
            <pc:docMk/>
            <pc:sldMk cId="61999734" sldId="279"/>
            <ac:picMk id="12" creationId="{FF525AAA-82CE-4027-A26C-B0EFFD856F2E}"/>
          </ac:picMkLst>
        </pc:picChg>
      </pc:sldChg>
      <pc:sldChg chg="modSp add mod ord">
        <pc:chgData name="Ďurovský, Lukáš" userId="e319a0e6-2238-4b8e-b1e7-df8d9f49814d" providerId="ADAL" clId="{25CFF9F5-A1A7-472C-BF5E-3ABE6A1C9D6B}" dt="2024-09-15T19:26:21.152" v="11002"/>
        <pc:sldMkLst>
          <pc:docMk/>
          <pc:sldMk cId="2167380809" sldId="279"/>
        </pc:sldMkLst>
        <pc:spChg chg="mod">
          <ac:chgData name="Ďurovský, Lukáš" userId="e319a0e6-2238-4b8e-b1e7-df8d9f49814d" providerId="ADAL" clId="{25CFF9F5-A1A7-472C-BF5E-3ABE6A1C9D6B}" dt="2024-08-20T07:03:59.619" v="7062" actId="313"/>
          <ac:spMkLst>
            <pc:docMk/>
            <pc:sldMk cId="2167380809" sldId="279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20T07:46:05.866" v="7088" actId="20577"/>
          <ac:spMkLst>
            <pc:docMk/>
            <pc:sldMk cId="2167380809" sldId="279"/>
            <ac:spMk id="3" creationId="{9F541FAF-730D-47FE-9638-C05616C31320}"/>
          </ac:spMkLst>
        </pc:spChg>
      </pc:sldChg>
      <pc:sldChg chg="new del">
        <pc:chgData name="Ďurovský, Lukáš" userId="e319a0e6-2238-4b8e-b1e7-df8d9f49814d" providerId="ADAL" clId="{25CFF9F5-A1A7-472C-BF5E-3ABE6A1C9D6B}" dt="2024-08-07T19:07:41.976" v="649" actId="47"/>
        <pc:sldMkLst>
          <pc:docMk/>
          <pc:sldMk cId="1453355891" sldId="280"/>
        </pc:sldMkLst>
      </pc:sldChg>
      <pc:sldChg chg="addSp delSp modSp add del mod delDesignElem chgLayout">
        <pc:chgData name="Ďurovský, Lukáš" userId="e319a0e6-2238-4b8e-b1e7-df8d9f49814d" providerId="ADAL" clId="{25CFF9F5-A1A7-472C-BF5E-3ABE6A1C9D6B}" dt="2024-08-07T19:53:14.859" v="1501" actId="47"/>
        <pc:sldMkLst>
          <pc:docMk/>
          <pc:sldMk cId="2095525020" sldId="280"/>
        </pc:sldMkLst>
        <pc:spChg chg="del mod ord">
          <ac:chgData name="Ďurovský, Lukáš" userId="e319a0e6-2238-4b8e-b1e7-df8d9f49814d" providerId="ADAL" clId="{25CFF9F5-A1A7-472C-BF5E-3ABE6A1C9D6B}" dt="2024-08-07T19:52:48.871" v="1490" actId="700"/>
          <ac:spMkLst>
            <pc:docMk/>
            <pc:sldMk cId="2095525020" sldId="280"/>
            <ac:spMk id="2" creationId="{A389EA88-8D83-4F3F-A4C1-4B16E2377F9E}"/>
          </ac:spMkLst>
        </pc:spChg>
        <pc:spChg chg="mod ord">
          <ac:chgData name="Ďurovský, Lukáš" userId="e319a0e6-2238-4b8e-b1e7-df8d9f49814d" providerId="ADAL" clId="{25CFF9F5-A1A7-472C-BF5E-3ABE6A1C9D6B}" dt="2024-08-07T19:52:48.871" v="1490" actId="700"/>
          <ac:spMkLst>
            <pc:docMk/>
            <pc:sldMk cId="2095525020" sldId="280"/>
            <ac:spMk id="3" creationId="{9F541FAF-730D-47FE-9638-C05616C31320}"/>
          </ac:spMkLst>
        </pc:spChg>
        <pc:spChg chg="add del mod ord">
          <ac:chgData name="Ďurovský, Lukáš" userId="e319a0e6-2238-4b8e-b1e7-df8d9f49814d" providerId="ADAL" clId="{25CFF9F5-A1A7-472C-BF5E-3ABE6A1C9D6B}" dt="2024-08-07T19:52:02.774" v="1410" actId="700"/>
          <ac:spMkLst>
            <pc:docMk/>
            <pc:sldMk cId="2095525020" sldId="280"/>
            <ac:spMk id="4" creationId="{E7C02EC8-8C3F-414B-BC37-0788748EF6F9}"/>
          </ac:spMkLst>
        </pc:spChg>
        <pc:spChg chg="add mod ord">
          <ac:chgData name="Ďurovský, Lukáš" userId="e319a0e6-2238-4b8e-b1e7-df8d9f49814d" providerId="ADAL" clId="{25CFF9F5-A1A7-472C-BF5E-3ABE6A1C9D6B}" dt="2024-08-07T19:53:10.498" v="1500"/>
          <ac:spMkLst>
            <pc:docMk/>
            <pc:sldMk cId="2095525020" sldId="280"/>
            <ac:spMk id="5" creationId="{62E783F4-E295-2EBF-B158-731EF64F3747}"/>
          </ac:spMkLst>
        </pc:spChg>
        <pc:spChg chg="add mod ord">
          <ac:chgData name="Ďurovský, Lukáš" userId="e319a0e6-2238-4b8e-b1e7-df8d9f49814d" providerId="ADAL" clId="{25CFF9F5-A1A7-472C-BF5E-3ABE6A1C9D6B}" dt="2024-08-07T19:52:48.871" v="1490" actId="700"/>
          <ac:spMkLst>
            <pc:docMk/>
            <pc:sldMk cId="2095525020" sldId="280"/>
            <ac:spMk id="6" creationId="{5AE3B4FC-9976-F693-0EE0-26B47D3D48A6}"/>
          </ac:spMkLst>
        </pc:spChg>
        <pc:spChg chg="del">
          <ac:chgData name="Ďurovský, Lukáš" userId="e319a0e6-2238-4b8e-b1e7-df8d9f49814d" providerId="ADAL" clId="{25CFF9F5-A1A7-472C-BF5E-3ABE6A1C9D6B}" dt="2024-08-07T19:51:53.976" v="1408" actId="700"/>
          <ac:spMkLst>
            <pc:docMk/>
            <pc:sldMk cId="2095525020" sldId="280"/>
            <ac:spMk id="8" creationId="{A38A195E-584A-485A-BECD-66468900B947}"/>
          </ac:spMkLst>
        </pc:spChg>
        <pc:spChg chg="del">
          <ac:chgData name="Ďurovský, Lukáš" userId="e319a0e6-2238-4b8e-b1e7-df8d9f49814d" providerId="ADAL" clId="{25CFF9F5-A1A7-472C-BF5E-3ABE6A1C9D6B}" dt="2024-08-07T19:51:53.976" v="1408" actId="700"/>
          <ac:spMkLst>
            <pc:docMk/>
            <pc:sldMk cId="2095525020" sldId="280"/>
            <ac:spMk id="10" creationId="{840177A7-740C-43C7-8F2D-BD7067F12C9C}"/>
          </ac:spMkLst>
        </pc:spChg>
        <pc:picChg chg="del">
          <ac:chgData name="Ďurovský, Lukáš" userId="e319a0e6-2238-4b8e-b1e7-df8d9f49814d" providerId="ADAL" clId="{25CFF9F5-A1A7-472C-BF5E-3ABE6A1C9D6B}" dt="2024-08-07T19:51:53.976" v="1408" actId="700"/>
          <ac:picMkLst>
            <pc:docMk/>
            <pc:sldMk cId="2095525020" sldId="280"/>
            <ac:picMk id="12" creationId="{FF525AAA-82CE-4027-A26C-B0EFFD856F2E}"/>
          </ac:picMkLst>
        </pc:picChg>
      </pc:sldChg>
      <pc:sldChg chg="new del">
        <pc:chgData name="Ďurovský, Lukáš" userId="e319a0e6-2238-4b8e-b1e7-df8d9f49814d" providerId="ADAL" clId="{25CFF9F5-A1A7-472C-BF5E-3ABE6A1C9D6B}" dt="2024-08-07T19:08:13.422" v="657" actId="47"/>
        <pc:sldMkLst>
          <pc:docMk/>
          <pc:sldMk cId="2886058784" sldId="280"/>
        </pc:sldMkLst>
      </pc:sldChg>
      <pc:sldChg chg="addSp delSp modSp add del mod ord setBg addAnim delAnim setClrOvrMap delDesignElem chgLayout">
        <pc:chgData name="Ďurovský, Lukáš" userId="e319a0e6-2238-4b8e-b1e7-df8d9f49814d" providerId="ADAL" clId="{25CFF9F5-A1A7-472C-BF5E-3ABE6A1C9D6B}" dt="2024-08-20T19:47:11.494" v="7330" actId="47"/>
        <pc:sldMkLst>
          <pc:docMk/>
          <pc:sldMk cId="1098857113" sldId="281"/>
        </pc:sldMkLst>
        <pc:spChg chg="mod ord">
          <ac:chgData name="Ďurovský, Lukáš" userId="e319a0e6-2238-4b8e-b1e7-df8d9f49814d" providerId="ADAL" clId="{25CFF9F5-A1A7-472C-BF5E-3ABE6A1C9D6B}" dt="2024-08-13T14:20:12.991" v="5035" actId="313"/>
          <ac:spMkLst>
            <pc:docMk/>
            <pc:sldMk cId="1098857113" sldId="281"/>
            <ac:spMk id="2" creationId="{A389EA88-8D83-4F3F-A4C1-4B16E2377F9E}"/>
          </ac:spMkLst>
        </pc:spChg>
        <pc:spChg chg="mod ord">
          <ac:chgData name="Ďurovský, Lukáš" userId="e319a0e6-2238-4b8e-b1e7-df8d9f49814d" providerId="ADAL" clId="{25CFF9F5-A1A7-472C-BF5E-3ABE6A1C9D6B}" dt="2024-08-08T19:46:59.766" v="1896" actId="26606"/>
          <ac:spMkLst>
            <pc:docMk/>
            <pc:sldMk cId="1098857113" sldId="281"/>
            <ac:spMk id="3" creationId="{9F541FAF-730D-47FE-9638-C05616C31320}"/>
          </ac:spMkLst>
        </pc:spChg>
        <pc:spChg chg="del">
          <ac:chgData name="Ďurovský, Lukáš" userId="e319a0e6-2238-4b8e-b1e7-df8d9f49814d" providerId="ADAL" clId="{25CFF9F5-A1A7-472C-BF5E-3ABE6A1C9D6B}" dt="2024-08-07T19:15:35.671" v="916" actId="700"/>
          <ac:spMkLst>
            <pc:docMk/>
            <pc:sldMk cId="1098857113" sldId="281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8-08T17:35:42.390" v="1581" actId="26606"/>
          <ac:spMkLst>
            <pc:docMk/>
            <pc:sldMk cId="1098857113" sldId="281"/>
            <ac:spMk id="9" creationId="{2DFFD9D3-0E77-42C3-B89D-A987E7760A5E}"/>
          </ac:spMkLst>
        </pc:spChg>
        <pc:spChg chg="del">
          <ac:chgData name="Ďurovský, Lukáš" userId="e319a0e6-2238-4b8e-b1e7-df8d9f49814d" providerId="ADAL" clId="{25CFF9F5-A1A7-472C-BF5E-3ABE6A1C9D6B}" dt="2024-08-07T19:15:35.671" v="916" actId="700"/>
          <ac:spMkLst>
            <pc:docMk/>
            <pc:sldMk cId="1098857113" sldId="281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8-08T17:35:42.390" v="1581" actId="26606"/>
          <ac:spMkLst>
            <pc:docMk/>
            <pc:sldMk cId="1098857113" sldId="281"/>
            <ac:spMk id="11" creationId="{3C48F185-A6F4-40C2-A466-5CB3F23F2F48}"/>
          </ac:spMkLst>
        </pc:spChg>
        <pc:spChg chg="add del">
          <ac:chgData name="Ďurovský, Lukáš" userId="e319a0e6-2238-4b8e-b1e7-df8d9f49814d" providerId="ADAL" clId="{25CFF9F5-A1A7-472C-BF5E-3ABE6A1C9D6B}" dt="2024-08-08T19:46:59.766" v="1896" actId="26606"/>
          <ac:spMkLst>
            <pc:docMk/>
            <pc:sldMk cId="1098857113" sldId="281"/>
            <ac:spMk id="13" creationId="{9CD9ACDE-8038-488C-AB0C-5FD1A373C8CD}"/>
          </ac:spMkLst>
        </pc:spChg>
        <pc:spChg chg="add del">
          <ac:chgData name="Ďurovský, Lukáš" userId="e319a0e6-2238-4b8e-b1e7-df8d9f49814d" providerId="ADAL" clId="{25CFF9F5-A1A7-472C-BF5E-3ABE6A1C9D6B}" dt="2024-08-08T19:46:59.766" v="1896" actId="26606"/>
          <ac:spMkLst>
            <pc:docMk/>
            <pc:sldMk cId="1098857113" sldId="281"/>
            <ac:spMk id="14" creationId="{DA6C2449-5F66-4753-AAA3-4AD81E57A0E5}"/>
          </ac:spMkLst>
        </pc:spChg>
        <pc:spChg chg="add del">
          <ac:chgData name="Ďurovský, Lukáš" userId="e319a0e6-2238-4b8e-b1e7-df8d9f49814d" providerId="ADAL" clId="{25CFF9F5-A1A7-472C-BF5E-3ABE6A1C9D6B}" dt="2024-08-08T19:46:59.755" v="1895" actId="26606"/>
          <ac:spMkLst>
            <pc:docMk/>
            <pc:sldMk cId="1098857113" sldId="281"/>
            <ac:spMk id="22" creationId="{BD7C2DEF-63C5-495B-BBE5-720E5D12B4D2}"/>
          </ac:spMkLst>
        </pc:spChg>
        <pc:picChg chg="add del">
          <ac:chgData name="Ďurovský, Lukáš" userId="e319a0e6-2238-4b8e-b1e7-df8d9f49814d" providerId="ADAL" clId="{25CFF9F5-A1A7-472C-BF5E-3ABE6A1C9D6B}" dt="2024-08-08T17:35:42.390" v="1581" actId="26606"/>
          <ac:picMkLst>
            <pc:docMk/>
            <pc:sldMk cId="1098857113" sldId="281"/>
            <ac:picMk id="5" creationId="{11BAC4BA-33DF-82FC-3533-B98726A36381}"/>
          </ac:picMkLst>
        </pc:picChg>
        <pc:picChg chg="del">
          <ac:chgData name="Ďurovský, Lukáš" userId="e319a0e6-2238-4b8e-b1e7-df8d9f49814d" providerId="ADAL" clId="{25CFF9F5-A1A7-472C-BF5E-3ABE6A1C9D6B}" dt="2024-08-07T19:15:35.671" v="916" actId="700"/>
          <ac:picMkLst>
            <pc:docMk/>
            <pc:sldMk cId="1098857113" sldId="281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8-08T19:46:59.766" v="1896" actId="26606"/>
          <ac:picMkLst>
            <pc:docMk/>
            <pc:sldMk cId="1098857113" sldId="281"/>
            <ac:picMk id="15" creationId="{A57D80F0-E0CE-4DCF-A32A-DB7CE736472A}"/>
          </ac:picMkLst>
        </pc:picChg>
        <pc:picChg chg="add del">
          <ac:chgData name="Ďurovský, Lukáš" userId="e319a0e6-2238-4b8e-b1e7-df8d9f49814d" providerId="ADAL" clId="{25CFF9F5-A1A7-472C-BF5E-3ABE6A1C9D6B}" dt="2024-08-08T19:46:59.755" v="1895" actId="26606"/>
          <ac:picMkLst>
            <pc:docMk/>
            <pc:sldMk cId="1098857113" sldId="281"/>
            <ac:picMk id="19" creationId="{5484417F-1E1D-1192-6C3D-74AAB3FFA5D6}"/>
          </ac:picMkLst>
        </pc:picChg>
        <pc:picChg chg="add del">
          <ac:chgData name="Ďurovský, Lukáš" userId="e319a0e6-2238-4b8e-b1e7-df8d9f49814d" providerId="ADAL" clId="{25CFF9F5-A1A7-472C-BF5E-3ABE6A1C9D6B}" dt="2024-08-08T19:46:59.755" v="1895" actId="26606"/>
          <ac:picMkLst>
            <pc:docMk/>
            <pc:sldMk cId="1098857113" sldId="281"/>
            <ac:picMk id="24" creationId="{FE21E403-0B61-4473-BE57-AB0F16379674}"/>
          </ac:picMkLst>
        </pc:picChg>
        <pc:picChg chg="add">
          <ac:chgData name="Ďurovský, Lukáš" userId="e319a0e6-2238-4b8e-b1e7-df8d9f49814d" providerId="ADAL" clId="{25CFF9F5-A1A7-472C-BF5E-3ABE6A1C9D6B}" dt="2024-08-08T19:46:59.766" v="1896" actId="26606"/>
          <ac:picMkLst>
            <pc:docMk/>
            <pc:sldMk cId="1098857113" sldId="281"/>
            <ac:picMk id="26" creationId="{A4F34F87-4171-1ED5-1117-8643C2C0DFEA}"/>
          </ac:picMkLst>
        </pc:picChg>
      </pc:sldChg>
      <pc:sldChg chg="modSp add del mod ord">
        <pc:chgData name="Ďurovský, Lukáš" userId="e319a0e6-2238-4b8e-b1e7-df8d9f49814d" providerId="ADAL" clId="{25CFF9F5-A1A7-472C-BF5E-3ABE6A1C9D6B}" dt="2024-08-12T07:32:08.728" v="2873" actId="47"/>
        <pc:sldMkLst>
          <pc:docMk/>
          <pc:sldMk cId="1541202206" sldId="282"/>
        </pc:sldMkLst>
        <pc:spChg chg="mod">
          <ac:chgData name="Ďurovský, Lukáš" userId="e319a0e6-2238-4b8e-b1e7-df8d9f49814d" providerId="ADAL" clId="{25CFF9F5-A1A7-472C-BF5E-3ABE6A1C9D6B}" dt="2024-08-07T19:16:01.702" v="942" actId="20577"/>
          <ac:spMkLst>
            <pc:docMk/>
            <pc:sldMk cId="1541202206" sldId="282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07T19:16:04.117" v="945" actId="20577"/>
          <ac:spMkLst>
            <pc:docMk/>
            <pc:sldMk cId="1541202206" sldId="282"/>
            <ac:spMk id="3" creationId="{9F541FAF-730D-47FE-9638-C05616C31320}"/>
          </ac:spMkLst>
        </pc:spChg>
      </pc:sldChg>
      <pc:sldChg chg="delSp add del setBg delDesignElem">
        <pc:chgData name="Ďurovský, Lukáš" userId="e319a0e6-2238-4b8e-b1e7-df8d9f49814d" providerId="ADAL" clId="{25CFF9F5-A1A7-472C-BF5E-3ABE6A1C9D6B}" dt="2024-08-07T19:15:52.207" v="922" actId="47"/>
        <pc:sldMkLst>
          <pc:docMk/>
          <pc:sldMk cId="3398877458" sldId="282"/>
        </pc:sldMkLst>
        <pc:spChg chg="del">
          <ac:chgData name="Ďurovský, Lukáš" userId="e319a0e6-2238-4b8e-b1e7-df8d9f49814d" providerId="ADAL" clId="{25CFF9F5-A1A7-472C-BF5E-3ABE6A1C9D6B}" dt="2024-08-07T19:15:50.189" v="921"/>
          <ac:spMkLst>
            <pc:docMk/>
            <pc:sldMk cId="3398877458" sldId="282"/>
            <ac:spMk id="8" creationId="{A38A195E-584A-485A-BECD-66468900B947}"/>
          </ac:spMkLst>
        </pc:spChg>
        <pc:spChg chg="del">
          <ac:chgData name="Ďurovský, Lukáš" userId="e319a0e6-2238-4b8e-b1e7-df8d9f49814d" providerId="ADAL" clId="{25CFF9F5-A1A7-472C-BF5E-3ABE6A1C9D6B}" dt="2024-08-07T19:15:50.189" v="921"/>
          <ac:spMkLst>
            <pc:docMk/>
            <pc:sldMk cId="3398877458" sldId="282"/>
            <ac:spMk id="10" creationId="{840177A7-740C-43C7-8F2D-BD7067F12C9C}"/>
          </ac:spMkLst>
        </pc:spChg>
        <pc:picChg chg="del">
          <ac:chgData name="Ďurovský, Lukáš" userId="e319a0e6-2238-4b8e-b1e7-df8d9f49814d" providerId="ADAL" clId="{25CFF9F5-A1A7-472C-BF5E-3ABE6A1C9D6B}" dt="2024-08-07T19:15:50.189" v="921"/>
          <ac:picMkLst>
            <pc:docMk/>
            <pc:sldMk cId="3398877458" sldId="282"/>
            <ac:picMk id="12" creationId="{FF525AAA-82CE-4027-A26C-B0EFFD856F2E}"/>
          </ac:picMkLst>
        </pc:picChg>
      </pc:sldChg>
      <pc:sldChg chg="add del">
        <pc:chgData name="Ďurovský, Lukáš" userId="e319a0e6-2238-4b8e-b1e7-df8d9f49814d" providerId="ADAL" clId="{25CFF9F5-A1A7-472C-BF5E-3ABE6A1C9D6B}" dt="2024-08-12T07:31:01.777" v="2850" actId="47"/>
        <pc:sldMkLst>
          <pc:docMk/>
          <pc:sldMk cId="2281906075" sldId="283"/>
        </pc:sldMkLst>
      </pc:sldChg>
      <pc:sldChg chg="add del">
        <pc:chgData name="Ďurovský, Lukáš" userId="e319a0e6-2238-4b8e-b1e7-df8d9f49814d" providerId="ADAL" clId="{25CFF9F5-A1A7-472C-BF5E-3ABE6A1C9D6B}" dt="2024-08-07T19:51:45.816" v="1406" actId="47"/>
        <pc:sldMkLst>
          <pc:docMk/>
          <pc:sldMk cId="709886566" sldId="284"/>
        </pc:sldMkLst>
      </pc:sldChg>
      <pc:sldChg chg="addSp delSp modSp add mod ord setBg setClrOvrMap">
        <pc:chgData name="Ďurovský, Lukáš" userId="e319a0e6-2238-4b8e-b1e7-df8d9f49814d" providerId="ADAL" clId="{25CFF9F5-A1A7-472C-BF5E-3ABE6A1C9D6B}" dt="2024-09-15T19:26:27.886" v="11003" actId="26606"/>
        <pc:sldMkLst>
          <pc:docMk/>
          <pc:sldMk cId="3011303937" sldId="284"/>
        </pc:sldMkLst>
        <pc:spChg chg="mod">
          <ac:chgData name="Ďurovský, Lukáš" userId="e319a0e6-2238-4b8e-b1e7-df8d9f49814d" providerId="ADAL" clId="{25CFF9F5-A1A7-472C-BF5E-3ABE6A1C9D6B}" dt="2024-09-15T19:26:27.886" v="11003" actId="26606"/>
          <ac:spMkLst>
            <pc:docMk/>
            <pc:sldMk cId="3011303937" sldId="284"/>
            <ac:spMk id="2" creationId="{A389EA88-8D83-4F3F-A4C1-4B16E2377F9E}"/>
          </ac:spMkLst>
        </pc:spChg>
        <pc:spChg chg="add del mod">
          <ac:chgData name="Ďurovský, Lukáš" userId="e319a0e6-2238-4b8e-b1e7-df8d9f49814d" providerId="ADAL" clId="{25CFF9F5-A1A7-472C-BF5E-3ABE6A1C9D6B}" dt="2024-09-15T19:26:27.886" v="11003" actId="26606"/>
          <ac:spMkLst>
            <pc:docMk/>
            <pc:sldMk cId="3011303937" sldId="284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9-15T19:26:27.886" v="11003" actId="26606"/>
          <ac:spMkLst>
            <pc:docMk/>
            <pc:sldMk cId="3011303937" sldId="284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9-15T19:26:27.886" v="11003" actId="26606"/>
          <ac:spMkLst>
            <pc:docMk/>
            <pc:sldMk cId="3011303937" sldId="284"/>
            <ac:spMk id="10" creationId="{840177A7-740C-43C7-8F2D-BD7067F12C9C}"/>
          </ac:spMkLst>
        </pc:spChg>
        <pc:spChg chg="add">
          <ac:chgData name="Ďurovský, Lukáš" userId="e319a0e6-2238-4b8e-b1e7-df8d9f49814d" providerId="ADAL" clId="{25CFF9F5-A1A7-472C-BF5E-3ABE6A1C9D6B}" dt="2024-09-15T19:26:27.886" v="11003" actId="26606"/>
          <ac:spMkLst>
            <pc:docMk/>
            <pc:sldMk cId="3011303937" sldId="284"/>
            <ac:spMk id="16" creationId="{30BD2399-7475-404C-BAC9-E55E1676926A}"/>
          </ac:spMkLst>
        </pc:spChg>
        <pc:spChg chg="add del">
          <ac:chgData name="Ďurovský, Lukáš" userId="e319a0e6-2238-4b8e-b1e7-df8d9f49814d" providerId="ADAL" clId="{25CFF9F5-A1A7-472C-BF5E-3ABE6A1C9D6B}" dt="2024-09-13T06:00:07.511" v="9071" actId="26606"/>
          <ac:spMkLst>
            <pc:docMk/>
            <pc:sldMk cId="3011303937" sldId="284"/>
            <ac:spMk id="18" creationId="{843DD86A-8FAA-443F-9211-42A2AE8A790C}"/>
          </ac:spMkLst>
        </pc:spChg>
        <pc:spChg chg="add del">
          <ac:chgData name="Ďurovský, Lukáš" userId="e319a0e6-2238-4b8e-b1e7-df8d9f49814d" providerId="ADAL" clId="{25CFF9F5-A1A7-472C-BF5E-3ABE6A1C9D6B}" dt="2024-09-13T06:00:07.511" v="9071" actId="26606"/>
          <ac:spMkLst>
            <pc:docMk/>
            <pc:sldMk cId="3011303937" sldId="284"/>
            <ac:spMk id="20" creationId="{C2A13AAE-18EB-4BDF-BAF7-F2F97B8D00D6}"/>
          </ac:spMkLst>
        </pc:spChg>
        <pc:graphicFrameChg chg="add del">
          <ac:chgData name="Ďurovský, Lukáš" userId="e319a0e6-2238-4b8e-b1e7-df8d9f49814d" providerId="ADAL" clId="{25CFF9F5-A1A7-472C-BF5E-3ABE6A1C9D6B}" dt="2024-09-13T06:00:07.511" v="9071" actId="26606"/>
          <ac:graphicFrameMkLst>
            <pc:docMk/>
            <pc:sldMk cId="3011303937" sldId="284"/>
            <ac:graphicFrameMk id="14" creationId="{4C653A58-F444-2BE6-C3D0-99B9481D8463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9-13T10:06:00.992" v="10357" actId="26606"/>
          <ac:graphicFrameMkLst>
            <pc:docMk/>
            <pc:sldMk cId="3011303937" sldId="284"/>
            <ac:graphicFrameMk id="15" creationId="{D6A75C62-64AC-A574-2955-38E8FDEECC68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9-13T10:26:02.197" v="10359" actId="26606"/>
          <ac:graphicFrameMkLst>
            <pc:docMk/>
            <pc:sldMk cId="3011303937" sldId="284"/>
            <ac:graphicFrameMk id="17" creationId="{236791DF-ABD1-F89F-AFB8-FE6F4BDD5777}"/>
          </ac:graphicFrameMkLst>
        </pc:graphicFrameChg>
        <pc:graphicFrameChg chg="add">
          <ac:chgData name="Ďurovský, Lukáš" userId="e319a0e6-2238-4b8e-b1e7-df8d9f49814d" providerId="ADAL" clId="{25CFF9F5-A1A7-472C-BF5E-3ABE6A1C9D6B}" dt="2024-09-15T19:26:27.886" v="11003" actId="26606"/>
          <ac:graphicFrameMkLst>
            <pc:docMk/>
            <pc:sldMk cId="3011303937" sldId="284"/>
            <ac:graphicFrameMk id="21" creationId="{F7E28624-CC4D-66B6-173F-D1F98F68C299}"/>
          </ac:graphicFrameMkLst>
        </pc:graphicFrameChg>
        <pc:picChg chg="add del">
          <ac:chgData name="Ďurovský, Lukáš" userId="e319a0e6-2238-4b8e-b1e7-df8d9f49814d" providerId="ADAL" clId="{25CFF9F5-A1A7-472C-BF5E-3ABE6A1C9D6B}" dt="2024-09-15T19:26:27.886" v="11003" actId="26606"/>
          <ac:picMkLst>
            <pc:docMk/>
            <pc:sldMk cId="3011303937" sldId="284"/>
            <ac:picMk id="12" creationId="{FF525AAA-82CE-4027-A26C-B0EFFD856F2E}"/>
          </ac:picMkLst>
        </pc:picChg>
        <pc:picChg chg="add">
          <ac:chgData name="Ďurovský, Lukáš" userId="e319a0e6-2238-4b8e-b1e7-df8d9f49814d" providerId="ADAL" clId="{25CFF9F5-A1A7-472C-BF5E-3ABE6A1C9D6B}" dt="2024-09-15T19:26:27.886" v="11003" actId="26606"/>
          <ac:picMkLst>
            <pc:docMk/>
            <pc:sldMk cId="3011303937" sldId="284"/>
            <ac:picMk id="19" creationId="{0D748104-6E76-4AD9-9940-82154F97E7C1}"/>
          </ac:picMkLst>
        </pc:picChg>
        <pc:picChg chg="add del">
          <ac:chgData name="Ďurovský, Lukáš" userId="e319a0e6-2238-4b8e-b1e7-df8d9f49814d" providerId="ADAL" clId="{25CFF9F5-A1A7-472C-BF5E-3ABE6A1C9D6B}" dt="2024-09-13T06:00:07.511" v="9071" actId="26606"/>
          <ac:picMkLst>
            <pc:docMk/>
            <pc:sldMk cId="3011303937" sldId="284"/>
            <ac:picMk id="22" creationId="{0F5C1B21-B0DB-4206-99EE-C13D67038B93}"/>
          </ac:picMkLst>
        </pc:picChg>
        <pc:picChg chg="add del">
          <ac:chgData name="Ďurovský, Lukáš" userId="e319a0e6-2238-4b8e-b1e7-df8d9f49814d" providerId="ADAL" clId="{25CFF9F5-A1A7-472C-BF5E-3ABE6A1C9D6B}" dt="2024-09-13T06:00:07.511" v="9071" actId="26606"/>
          <ac:picMkLst>
            <pc:docMk/>
            <pc:sldMk cId="3011303937" sldId="284"/>
            <ac:picMk id="24" creationId="{49261589-06E9-4B7C-A8F1-26648507B77B}"/>
          </ac:picMkLst>
        </pc:picChg>
      </pc:sldChg>
      <pc:sldChg chg="modSp add mod ord">
        <pc:chgData name="Ďurovský, Lukáš" userId="e319a0e6-2238-4b8e-b1e7-df8d9f49814d" providerId="ADAL" clId="{25CFF9F5-A1A7-472C-BF5E-3ABE6A1C9D6B}" dt="2024-09-16T09:38:00.549" v="11360" actId="6549"/>
        <pc:sldMkLst>
          <pc:docMk/>
          <pc:sldMk cId="1381585275" sldId="285"/>
        </pc:sldMkLst>
        <pc:spChg chg="mod">
          <ac:chgData name="Ďurovský, Lukáš" userId="e319a0e6-2238-4b8e-b1e7-df8d9f49814d" providerId="ADAL" clId="{25CFF9F5-A1A7-472C-BF5E-3ABE6A1C9D6B}" dt="2024-09-16T09:38:00.549" v="11360" actId="6549"/>
          <ac:spMkLst>
            <pc:docMk/>
            <pc:sldMk cId="1381585275" sldId="285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12T19:32:35.405" v="3954" actId="20577"/>
          <ac:spMkLst>
            <pc:docMk/>
            <pc:sldMk cId="1381585275" sldId="285"/>
            <ac:spMk id="3" creationId="{9F541FAF-730D-47FE-9638-C05616C31320}"/>
          </ac:spMkLst>
        </pc:spChg>
      </pc:sldChg>
      <pc:sldChg chg="modSp add mod ord">
        <pc:chgData name="Ďurovský, Lukáš" userId="e319a0e6-2238-4b8e-b1e7-df8d9f49814d" providerId="ADAL" clId="{25CFF9F5-A1A7-472C-BF5E-3ABE6A1C9D6B}" dt="2024-08-21T07:35:39.152" v="7389" actId="20577"/>
        <pc:sldMkLst>
          <pc:docMk/>
          <pc:sldMk cId="4052956600" sldId="286"/>
        </pc:sldMkLst>
        <pc:spChg chg="mod">
          <ac:chgData name="Ďurovský, Lukáš" userId="e319a0e6-2238-4b8e-b1e7-df8d9f49814d" providerId="ADAL" clId="{25CFF9F5-A1A7-472C-BF5E-3ABE6A1C9D6B}" dt="2024-08-21T07:35:39.152" v="7389" actId="20577"/>
          <ac:spMkLst>
            <pc:docMk/>
            <pc:sldMk cId="4052956600" sldId="286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12T07:31:11.793" v="2867" actId="20577"/>
          <ac:spMkLst>
            <pc:docMk/>
            <pc:sldMk cId="4052956600" sldId="286"/>
            <ac:spMk id="3" creationId="{9F541FAF-730D-47FE-9638-C05616C31320}"/>
          </ac:spMkLst>
        </pc:spChg>
      </pc:sldChg>
      <pc:sldChg chg="addSp delSp modSp add mod ord setBg setClrOvrMap">
        <pc:chgData name="Ďurovský, Lukáš" userId="e319a0e6-2238-4b8e-b1e7-df8d9f49814d" providerId="ADAL" clId="{25CFF9F5-A1A7-472C-BF5E-3ABE6A1C9D6B}" dt="2024-09-16T09:31:18.992" v="11295" actId="26606"/>
        <pc:sldMkLst>
          <pc:docMk/>
          <pc:sldMk cId="983493588" sldId="287"/>
        </pc:sldMkLst>
        <pc:spChg chg="mod">
          <ac:chgData name="Ďurovský, Lukáš" userId="e319a0e6-2238-4b8e-b1e7-df8d9f49814d" providerId="ADAL" clId="{25CFF9F5-A1A7-472C-BF5E-3ABE6A1C9D6B}" dt="2024-09-16T09:31:18.992" v="11295" actId="26606"/>
          <ac:spMkLst>
            <pc:docMk/>
            <pc:sldMk cId="983493588" sldId="287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6T09:31:18.992" v="11295" actId="26606"/>
          <ac:spMkLst>
            <pc:docMk/>
            <pc:sldMk cId="983493588" sldId="287"/>
            <ac:spMk id="3" creationId="{9F541FAF-730D-47FE-9638-C05616C31320}"/>
          </ac:spMkLst>
        </pc:spChg>
        <pc:spChg chg="del">
          <ac:chgData name="Ďurovský, Lukáš" userId="e319a0e6-2238-4b8e-b1e7-df8d9f49814d" providerId="ADAL" clId="{25CFF9F5-A1A7-472C-BF5E-3ABE6A1C9D6B}" dt="2024-08-12T14:24:35.854" v="3443" actId="26606"/>
          <ac:spMkLst>
            <pc:docMk/>
            <pc:sldMk cId="983493588" sldId="287"/>
            <ac:spMk id="8" creationId="{A38A195E-584A-485A-BECD-66468900B947}"/>
          </ac:spMkLst>
        </pc:spChg>
        <pc:spChg chg="del">
          <ac:chgData name="Ďurovský, Lukáš" userId="e319a0e6-2238-4b8e-b1e7-df8d9f49814d" providerId="ADAL" clId="{25CFF9F5-A1A7-472C-BF5E-3ABE6A1C9D6B}" dt="2024-08-12T14:24:35.854" v="3443" actId="26606"/>
          <ac:spMkLst>
            <pc:docMk/>
            <pc:sldMk cId="983493588" sldId="287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9-16T09:31:18.992" v="11295" actId="26606"/>
          <ac:spMkLst>
            <pc:docMk/>
            <pc:sldMk cId="983493588" sldId="287"/>
            <ac:spMk id="17" creationId="{AC6EBE12-9B3E-43CB-B552-2C7A13853712}"/>
          </ac:spMkLst>
        </pc:spChg>
        <pc:spChg chg="add del">
          <ac:chgData name="Ďurovský, Lukáš" userId="e319a0e6-2238-4b8e-b1e7-df8d9f49814d" providerId="ADAL" clId="{25CFF9F5-A1A7-472C-BF5E-3ABE6A1C9D6B}" dt="2024-09-16T09:31:18.992" v="11295" actId="26606"/>
          <ac:spMkLst>
            <pc:docMk/>
            <pc:sldMk cId="983493588" sldId="287"/>
            <ac:spMk id="21" creationId="{AF2529C0-FA6B-474D-B1E5-73BA7011F599}"/>
          </ac:spMkLst>
        </pc:spChg>
        <pc:spChg chg="add">
          <ac:chgData name="Ďurovský, Lukáš" userId="e319a0e6-2238-4b8e-b1e7-df8d9f49814d" providerId="ADAL" clId="{25CFF9F5-A1A7-472C-BF5E-3ABE6A1C9D6B}" dt="2024-09-16T09:31:18.992" v="11295" actId="26606"/>
          <ac:spMkLst>
            <pc:docMk/>
            <pc:sldMk cId="983493588" sldId="287"/>
            <ac:spMk id="26" creationId="{CD94F7C0-1344-4B3C-AFCB-E7F006BB5348}"/>
          </ac:spMkLst>
        </pc:spChg>
        <pc:picChg chg="add mod">
          <ac:chgData name="Ďurovský, Lukáš" userId="e319a0e6-2238-4b8e-b1e7-df8d9f49814d" providerId="ADAL" clId="{25CFF9F5-A1A7-472C-BF5E-3ABE6A1C9D6B}" dt="2024-09-16T09:31:18.992" v="11295" actId="26606"/>
          <ac:picMkLst>
            <pc:docMk/>
            <pc:sldMk cId="983493588" sldId="287"/>
            <ac:picMk id="5" creationId="{6384EDB8-2C40-3A60-FA87-28DE6BE002BC}"/>
          </ac:picMkLst>
        </pc:picChg>
        <pc:picChg chg="del">
          <ac:chgData name="Ďurovský, Lukáš" userId="e319a0e6-2238-4b8e-b1e7-df8d9f49814d" providerId="ADAL" clId="{25CFF9F5-A1A7-472C-BF5E-3ABE6A1C9D6B}" dt="2024-08-12T14:24:35.854" v="3443" actId="26606"/>
          <ac:picMkLst>
            <pc:docMk/>
            <pc:sldMk cId="983493588" sldId="287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9-16T09:31:18.992" v="11295" actId="26606"/>
          <ac:picMkLst>
            <pc:docMk/>
            <pc:sldMk cId="983493588" sldId="287"/>
            <ac:picMk id="19" creationId="{137465C4-4FD6-41C0-9B8F-23FDEF424475}"/>
          </ac:picMkLst>
        </pc:picChg>
        <pc:picChg chg="add">
          <ac:chgData name="Ďurovský, Lukáš" userId="e319a0e6-2238-4b8e-b1e7-df8d9f49814d" providerId="ADAL" clId="{25CFF9F5-A1A7-472C-BF5E-3ABE6A1C9D6B}" dt="2024-09-16T09:31:18.992" v="11295" actId="26606"/>
          <ac:picMkLst>
            <pc:docMk/>
            <pc:sldMk cId="983493588" sldId="287"/>
            <ac:picMk id="28" creationId="{4EC584A2-4215-4DB8-AE1F-E3768D77E8DE}"/>
          </ac:picMkLst>
        </pc:picChg>
      </pc:sldChg>
      <pc:sldChg chg="addSp delSp modSp add mod ord setBg setClrOvrMap">
        <pc:chgData name="Ďurovský, Lukáš" userId="e319a0e6-2238-4b8e-b1e7-df8d9f49814d" providerId="ADAL" clId="{25CFF9F5-A1A7-472C-BF5E-3ABE6A1C9D6B}" dt="2024-09-16T09:38:31.974" v="11363" actId="20577"/>
        <pc:sldMkLst>
          <pc:docMk/>
          <pc:sldMk cId="1573367068" sldId="288"/>
        </pc:sldMkLst>
        <pc:spChg chg="mod">
          <ac:chgData name="Ďurovský, Lukáš" userId="e319a0e6-2238-4b8e-b1e7-df8d9f49814d" providerId="ADAL" clId="{25CFF9F5-A1A7-472C-BF5E-3ABE6A1C9D6B}" dt="2024-09-16T09:31:02.589" v="11294" actId="26606"/>
          <ac:spMkLst>
            <pc:docMk/>
            <pc:sldMk cId="1573367068" sldId="288"/>
            <ac:spMk id="2" creationId="{A389EA88-8D83-4F3F-A4C1-4B16E2377F9E}"/>
          </ac:spMkLst>
        </pc:spChg>
        <pc:spChg chg="add del mod">
          <ac:chgData name="Ďurovský, Lukáš" userId="e319a0e6-2238-4b8e-b1e7-df8d9f49814d" providerId="ADAL" clId="{25CFF9F5-A1A7-472C-BF5E-3ABE6A1C9D6B}" dt="2024-09-16T09:38:31.974" v="11363" actId="20577"/>
          <ac:spMkLst>
            <pc:docMk/>
            <pc:sldMk cId="1573367068" sldId="288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8-12T14:24:26.454" v="3442" actId="26606"/>
          <ac:spMkLst>
            <pc:docMk/>
            <pc:sldMk cId="1573367068" sldId="288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8-12T14:24:26.454" v="3442" actId="26606"/>
          <ac:spMkLst>
            <pc:docMk/>
            <pc:sldMk cId="1573367068" sldId="288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8-12T14:24:26.427" v="3441" actId="26606"/>
          <ac:spMkLst>
            <pc:docMk/>
            <pc:sldMk cId="1573367068" sldId="288"/>
            <ac:spMk id="17" creationId="{1FDFF85F-F105-40D5-9793-90419158C3BD}"/>
          </ac:spMkLst>
        </pc:spChg>
        <pc:spChg chg="add del">
          <ac:chgData name="Ďurovský, Lukáš" userId="e319a0e6-2238-4b8e-b1e7-df8d9f49814d" providerId="ADAL" clId="{25CFF9F5-A1A7-472C-BF5E-3ABE6A1C9D6B}" dt="2024-08-12T14:24:26.427" v="3441" actId="26606"/>
          <ac:spMkLst>
            <pc:docMk/>
            <pc:sldMk cId="1573367068" sldId="288"/>
            <ac:spMk id="19" creationId="{35AB47A4-BA8C-4250-88BD-D49C68C5F9E9}"/>
          </ac:spMkLst>
        </pc:spChg>
        <pc:spChg chg="add del">
          <ac:chgData name="Ďurovský, Lukáš" userId="e319a0e6-2238-4b8e-b1e7-df8d9f49814d" providerId="ADAL" clId="{25CFF9F5-A1A7-472C-BF5E-3ABE6A1C9D6B}" dt="2024-09-16T09:31:02.589" v="11294" actId="26606"/>
          <ac:spMkLst>
            <pc:docMk/>
            <pc:sldMk cId="1573367068" sldId="288"/>
            <ac:spMk id="25" creationId="{9DA15B1D-0133-4CB3-B7CC-61FA728745D1}"/>
          </ac:spMkLst>
        </pc:spChg>
        <pc:spChg chg="add del">
          <ac:chgData name="Ďurovský, Lukáš" userId="e319a0e6-2238-4b8e-b1e7-df8d9f49814d" providerId="ADAL" clId="{25CFF9F5-A1A7-472C-BF5E-3ABE6A1C9D6B}" dt="2024-09-16T09:31:02.589" v="11294" actId="26606"/>
          <ac:spMkLst>
            <pc:docMk/>
            <pc:sldMk cId="1573367068" sldId="288"/>
            <ac:spMk id="27" creationId="{B5BA9375-863F-4B24-9083-14FE819F8E05}"/>
          </ac:spMkLst>
        </pc:spChg>
        <pc:spChg chg="add del">
          <ac:chgData name="Ďurovský, Lukáš" userId="e319a0e6-2238-4b8e-b1e7-df8d9f49814d" providerId="ADAL" clId="{25CFF9F5-A1A7-472C-BF5E-3ABE6A1C9D6B}" dt="2024-09-16T09:31:02.589" v="11294" actId="26606"/>
          <ac:spMkLst>
            <pc:docMk/>
            <pc:sldMk cId="1573367068" sldId="288"/>
            <ac:spMk id="32" creationId="{B8E41B83-C09C-4859-AB94-511A2C0BBE89}"/>
          </ac:spMkLst>
        </pc:spChg>
        <pc:graphicFrameChg chg="add del">
          <ac:chgData name="Ďurovský, Lukáš" userId="e319a0e6-2238-4b8e-b1e7-df8d9f49814d" providerId="ADAL" clId="{25CFF9F5-A1A7-472C-BF5E-3ABE6A1C9D6B}" dt="2024-08-12T14:24:50.261" v="3445" actId="26606"/>
          <ac:graphicFrameMkLst>
            <pc:docMk/>
            <pc:sldMk cId="1573367068" sldId="288"/>
            <ac:graphicFrameMk id="29" creationId="{080D8FC6-81D5-36A0-E214-DD031BD97303}"/>
          </ac:graphicFrameMkLst>
        </pc:graphicFrameChg>
        <pc:picChg chg="add mod">
          <ac:chgData name="Ďurovský, Lukáš" userId="e319a0e6-2238-4b8e-b1e7-df8d9f49814d" providerId="ADAL" clId="{25CFF9F5-A1A7-472C-BF5E-3ABE6A1C9D6B}" dt="2024-09-16T09:31:02.589" v="11294" actId="26606"/>
          <ac:picMkLst>
            <pc:docMk/>
            <pc:sldMk cId="1573367068" sldId="288"/>
            <ac:picMk id="5" creationId="{13C78E46-BECB-8DAA-B6D4-8F2A0D36F492}"/>
          </ac:picMkLst>
        </pc:picChg>
        <pc:picChg chg="add del">
          <ac:chgData name="Ďurovský, Lukáš" userId="e319a0e6-2238-4b8e-b1e7-df8d9f49814d" providerId="ADAL" clId="{25CFF9F5-A1A7-472C-BF5E-3ABE6A1C9D6B}" dt="2024-08-12T14:24:26.454" v="3442" actId="26606"/>
          <ac:picMkLst>
            <pc:docMk/>
            <pc:sldMk cId="1573367068" sldId="288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8-12T14:24:26.427" v="3441" actId="26606"/>
          <ac:picMkLst>
            <pc:docMk/>
            <pc:sldMk cId="1573367068" sldId="288"/>
            <ac:picMk id="21" creationId="{66C8958D-EB99-414F-B735-863B67BB14D3}"/>
          </ac:picMkLst>
        </pc:picChg>
        <pc:picChg chg="add del">
          <ac:chgData name="Ďurovský, Lukáš" userId="e319a0e6-2238-4b8e-b1e7-df8d9f49814d" providerId="ADAL" clId="{25CFF9F5-A1A7-472C-BF5E-3ABE6A1C9D6B}" dt="2024-08-12T14:24:26.427" v="3441" actId="26606"/>
          <ac:picMkLst>
            <pc:docMk/>
            <pc:sldMk cId="1573367068" sldId="288"/>
            <ac:picMk id="23" creationId="{39E5F3CB-7BDD-4E64-B274-CD900F08C6F3}"/>
          </ac:picMkLst>
        </pc:picChg>
        <pc:picChg chg="add del">
          <ac:chgData name="Ďurovský, Lukáš" userId="e319a0e6-2238-4b8e-b1e7-df8d9f49814d" providerId="ADAL" clId="{25CFF9F5-A1A7-472C-BF5E-3ABE6A1C9D6B}" dt="2024-09-16T09:31:02.589" v="11294" actId="26606"/>
          <ac:picMkLst>
            <pc:docMk/>
            <pc:sldMk cId="1573367068" sldId="288"/>
            <ac:picMk id="26" creationId="{3EF2F61C-287D-47BC-878F-C876F74FFDD2}"/>
          </ac:picMkLst>
        </pc:picChg>
        <pc:picChg chg="add del">
          <ac:chgData name="Ďurovský, Lukáš" userId="e319a0e6-2238-4b8e-b1e7-df8d9f49814d" providerId="ADAL" clId="{25CFF9F5-A1A7-472C-BF5E-3ABE6A1C9D6B}" dt="2024-09-16T09:31:02.589" v="11294" actId="26606"/>
          <ac:picMkLst>
            <pc:docMk/>
            <pc:sldMk cId="1573367068" sldId="288"/>
            <ac:picMk id="34" creationId="{39E05C4E-6F76-43EC-9537-2BA7871BBE07}"/>
          </ac:picMkLst>
        </pc:picChg>
      </pc:sldChg>
      <pc:sldChg chg="addSp delSp modSp add mod ord setBg setClrOvrMap">
        <pc:chgData name="Ďurovský, Lukáš" userId="e319a0e6-2238-4b8e-b1e7-df8d9f49814d" providerId="ADAL" clId="{25CFF9F5-A1A7-472C-BF5E-3ABE6A1C9D6B}" dt="2024-09-16T09:30:00.128" v="11191" actId="26606"/>
        <pc:sldMkLst>
          <pc:docMk/>
          <pc:sldMk cId="1438351973" sldId="289"/>
        </pc:sldMkLst>
        <pc:spChg chg="mod">
          <ac:chgData name="Ďurovský, Lukáš" userId="e319a0e6-2238-4b8e-b1e7-df8d9f49814d" providerId="ADAL" clId="{25CFF9F5-A1A7-472C-BF5E-3ABE6A1C9D6B}" dt="2024-09-16T09:30:00.128" v="11191" actId="26606"/>
          <ac:spMkLst>
            <pc:docMk/>
            <pc:sldMk cId="1438351973" sldId="289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6T09:30:00.128" v="11191" actId="26606"/>
          <ac:spMkLst>
            <pc:docMk/>
            <pc:sldMk cId="1438351973" sldId="289"/>
            <ac:spMk id="3" creationId="{9F541FAF-730D-47FE-9638-C05616C31320}"/>
          </ac:spMkLst>
        </pc:spChg>
        <pc:spChg chg="del">
          <ac:chgData name="Ďurovský, Lukáš" userId="e319a0e6-2238-4b8e-b1e7-df8d9f49814d" providerId="ADAL" clId="{25CFF9F5-A1A7-472C-BF5E-3ABE6A1C9D6B}" dt="2024-08-12T15:16:29.024" v="3719" actId="26606"/>
          <ac:spMkLst>
            <pc:docMk/>
            <pc:sldMk cId="1438351973" sldId="289"/>
            <ac:spMk id="8" creationId="{A38A195E-584A-485A-BECD-66468900B947}"/>
          </ac:spMkLst>
        </pc:spChg>
        <pc:spChg chg="del">
          <ac:chgData name="Ďurovský, Lukáš" userId="e319a0e6-2238-4b8e-b1e7-df8d9f49814d" providerId="ADAL" clId="{25CFF9F5-A1A7-472C-BF5E-3ABE6A1C9D6B}" dt="2024-08-12T15:16:29.024" v="3719" actId="26606"/>
          <ac:spMkLst>
            <pc:docMk/>
            <pc:sldMk cId="1438351973" sldId="289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9-16T09:30:00.128" v="11191" actId="26606"/>
          <ac:spMkLst>
            <pc:docMk/>
            <pc:sldMk cId="1438351973" sldId="289"/>
            <ac:spMk id="17" creationId="{AC6EBE12-9B3E-43CB-B552-2C7A13853712}"/>
          </ac:spMkLst>
        </pc:spChg>
        <pc:spChg chg="add del">
          <ac:chgData name="Ďurovský, Lukáš" userId="e319a0e6-2238-4b8e-b1e7-df8d9f49814d" providerId="ADAL" clId="{25CFF9F5-A1A7-472C-BF5E-3ABE6A1C9D6B}" dt="2024-09-16T09:30:00.128" v="11191" actId="26606"/>
          <ac:spMkLst>
            <pc:docMk/>
            <pc:sldMk cId="1438351973" sldId="289"/>
            <ac:spMk id="21" creationId="{AF2529C0-FA6B-474D-B1E5-73BA7011F599}"/>
          </ac:spMkLst>
        </pc:spChg>
        <pc:spChg chg="add">
          <ac:chgData name="Ďurovský, Lukáš" userId="e319a0e6-2238-4b8e-b1e7-df8d9f49814d" providerId="ADAL" clId="{25CFF9F5-A1A7-472C-BF5E-3ABE6A1C9D6B}" dt="2024-09-16T09:30:00.128" v="11191" actId="26606"/>
          <ac:spMkLst>
            <pc:docMk/>
            <pc:sldMk cId="1438351973" sldId="289"/>
            <ac:spMk id="26" creationId="{CD94F7C0-1344-4B3C-AFCB-E7F006BB5348}"/>
          </ac:spMkLst>
        </pc:spChg>
        <pc:picChg chg="add mod">
          <ac:chgData name="Ďurovský, Lukáš" userId="e319a0e6-2238-4b8e-b1e7-df8d9f49814d" providerId="ADAL" clId="{25CFF9F5-A1A7-472C-BF5E-3ABE6A1C9D6B}" dt="2024-09-16T09:30:00.128" v="11191" actId="26606"/>
          <ac:picMkLst>
            <pc:docMk/>
            <pc:sldMk cId="1438351973" sldId="289"/>
            <ac:picMk id="5" creationId="{107AA59D-BE69-DFD2-1252-5B2C916B7111}"/>
          </ac:picMkLst>
        </pc:picChg>
        <pc:picChg chg="del">
          <ac:chgData name="Ďurovský, Lukáš" userId="e319a0e6-2238-4b8e-b1e7-df8d9f49814d" providerId="ADAL" clId="{25CFF9F5-A1A7-472C-BF5E-3ABE6A1C9D6B}" dt="2024-08-12T15:16:29.024" v="3719" actId="26606"/>
          <ac:picMkLst>
            <pc:docMk/>
            <pc:sldMk cId="1438351973" sldId="289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9-16T09:30:00.128" v="11191" actId="26606"/>
          <ac:picMkLst>
            <pc:docMk/>
            <pc:sldMk cId="1438351973" sldId="289"/>
            <ac:picMk id="19" creationId="{137465C4-4FD6-41C0-9B8F-23FDEF424475}"/>
          </ac:picMkLst>
        </pc:picChg>
        <pc:picChg chg="add">
          <ac:chgData name="Ďurovský, Lukáš" userId="e319a0e6-2238-4b8e-b1e7-df8d9f49814d" providerId="ADAL" clId="{25CFF9F5-A1A7-472C-BF5E-3ABE6A1C9D6B}" dt="2024-09-16T09:30:00.128" v="11191" actId="26606"/>
          <ac:picMkLst>
            <pc:docMk/>
            <pc:sldMk cId="1438351973" sldId="289"/>
            <ac:picMk id="28" creationId="{4EC584A2-4215-4DB8-AE1F-E3768D77E8DE}"/>
          </ac:picMkLst>
        </pc:picChg>
      </pc:sldChg>
      <pc:sldChg chg="addSp delSp modSp add mod ord setBg setClrOvrMap">
        <pc:chgData name="Ďurovský, Lukáš" userId="e319a0e6-2238-4b8e-b1e7-df8d9f49814d" providerId="ADAL" clId="{25CFF9F5-A1A7-472C-BF5E-3ABE6A1C9D6B}" dt="2024-09-16T09:31:55.691" v="11303" actId="26606"/>
        <pc:sldMkLst>
          <pc:docMk/>
          <pc:sldMk cId="372511259" sldId="290"/>
        </pc:sldMkLst>
        <pc:spChg chg="mod">
          <ac:chgData name="Ďurovský, Lukáš" userId="e319a0e6-2238-4b8e-b1e7-df8d9f49814d" providerId="ADAL" clId="{25CFF9F5-A1A7-472C-BF5E-3ABE6A1C9D6B}" dt="2024-09-16T09:31:55.691" v="11303" actId="26606"/>
          <ac:spMkLst>
            <pc:docMk/>
            <pc:sldMk cId="372511259" sldId="290"/>
            <ac:spMk id="2" creationId="{A389EA88-8D83-4F3F-A4C1-4B16E2377F9E}"/>
          </ac:spMkLst>
        </pc:spChg>
        <pc:spChg chg="mod ord">
          <ac:chgData name="Ďurovský, Lukáš" userId="e319a0e6-2238-4b8e-b1e7-df8d9f49814d" providerId="ADAL" clId="{25CFF9F5-A1A7-472C-BF5E-3ABE6A1C9D6B}" dt="2024-09-16T09:31:55.691" v="11303" actId="26606"/>
          <ac:spMkLst>
            <pc:docMk/>
            <pc:sldMk cId="372511259" sldId="290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8-12T15:06:03.335" v="3611" actId="26606"/>
          <ac:spMkLst>
            <pc:docMk/>
            <pc:sldMk cId="372511259" sldId="290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8-12T15:06:03.335" v="3611" actId="26606"/>
          <ac:spMkLst>
            <pc:docMk/>
            <pc:sldMk cId="372511259" sldId="290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9-16T09:31:55.691" v="11303" actId="26606"/>
          <ac:spMkLst>
            <pc:docMk/>
            <pc:sldMk cId="372511259" sldId="290"/>
            <ac:spMk id="14" creationId="{39A1E4BA-7C9E-4CDE-8BA8-AD6D6C78AE50}"/>
          </ac:spMkLst>
        </pc:spChg>
        <pc:spChg chg="add del">
          <ac:chgData name="Ďurovský, Lukáš" userId="e319a0e6-2238-4b8e-b1e7-df8d9f49814d" providerId="ADAL" clId="{25CFF9F5-A1A7-472C-BF5E-3ABE6A1C9D6B}" dt="2024-08-12T15:06:35.958" v="3618" actId="26606"/>
          <ac:spMkLst>
            <pc:docMk/>
            <pc:sldMk cId="372511259" sldId="290"/>
            <ac:spMk id="16" creationId="{10C490BD-75C3-4792-B5B9-624562F66120}"/>
          </ac:spMkLst>
        </pc:spChg>
        <pc:spChg chg="add del">
          <ac:chgData name="Ďurovský, Lukáš" userId="e319a0e6-2238-4b8e-b1e7-df8d9f49814d" providerId="ADAL" clId="{25CFF9F5-A1A7-472C-BF5E-3ABE6A1C9D6B}" dt="2024-08-12T15:06:35.958" v="3618" actId="26606"/>
          <ac:spMkLst>
            <pc:docMk/>
            <pc:sldMk cId="372511259" sldId="290"/>
            <ac:spMk id="18" creationId="{6E69AFEB-74EF-4F5D-9403-831ED83ECB8C}"/>
          </ac:spMkLst>
        </pc:spChg>
        <pc:spChg chg="add del">
          <ac:chgData name="Ďurovský, Lukáš" userId="e319a0e6-2238-4b8e-b1e7-df8d9f49814d" providerId="ADAL" clId="{25CFF9F5-A1A7-472C-BF5E-3ABE6A1C9D6B}" dt="2024-09-16T09:31:48.910" v="11300" actId="26606"/>
          <ac:spMkLst>
            <pc:docMk/>
            <pc:sldMk cId="372511259" sldId="290"/>
            <ac:spMk id="20" creationId="{A7759B06-A3ED-47D4-8CD7-FF068277CCA6}"/>
          </ac:spMkLst>
        </pc:spChg>
        <pc:spChg chg="add del">
          <ac:chgData name="Ďurovský, Lukáš" userId="e319a0e6-2238-4b8e-b1e7-df8d9f49814d" providerId="ADAL" clId="{25CFF9F5-A1A7-472C-BF5E-3ABE6A1C9D6B}" dt="2024-08-12T15:04:37.263" v="3488" actId="26606"/>
          <ac:spMkLst>
            <pc:docMk/>
            <pc:sldMk cId="372511259" sldId="290"/>
            <ac:spMk id="21" creationId="{B6F903EC-3A73-4035-9A8D-5DC7F07B811A}"/>
          </ac:spMkLst>
        </pc:spChg>
        <pc:spChg chg="add del">
          <ac:chgData name="Ďurovský, Lukáš" userId="e319a0e6-2238-4b8e-b1e7-df8d9f49814d" providerId="ADAL" clId="{25CFF9F5-A1A7-472C-BF5E-3ABE6A1C9D6B}" dt="2024-08-12T15:04:37.263" v="3488" actId="26606"/>
          <ac:spMkLst>
            <pc:docMk/>
            <pc:sldMk cId="372511259" sldId="290"/>
            <ac:spMk id="23" creationId="{A0337EB5-4225-437C-BEB8-193DA8945EC6}"/>
          </ac:spMkLst>
        </pc:spChg>
        <pc:spChg chg="add del">
          <ac:chgData name="Ďurovský, Lukáš" userId="e319a0e6-2238-4b8e-b1e7-df8d9f49814d" providerId="ADAL" clId="{25CFF9F5-A1A7-472C-BF5E-3ABE6A1C9D6B}" dt="2024-09-16T09:31:48.910" v="11300" actId="26606"/>
          <ac:spMkLst>
            <pc:docMk/>
            <pc:sldMk cId="372511259" sldId="290"/>
            <ac:spMk id="24" creationId="{7183F3E8-5B76-4210-B693-CB19330BB3FA}"/>
          </ac:spMkLst>
        </pc:spChg>
        <pc:picChg chg="add mod ord">
          <ac:chgData name="Ďurovský, Lukáš" userId="e319a0e6-2238-4b8e-b1e7-df8d9f49814d" providerId="ADAL" clId="{25CFF9F5-A1A7-472C-BF5E-3ABE6A1C9D6B}" dt="2024-09-16T09:31:55.691" v="11303" actId="26606"/>
          <ac:picMkLst>
            <pc:docMk/>
            <pc:sldMk cId="372511259" sldId="290"/>
            <ac:picMk id="5" creationId="{3EF2F6B7-CBA1-BD47-DE3B-846CAAEB2496}"/>
          </ac:picMkLst>
        </pc:picChg>
        <pc:picChg chg="add mod ord">
          <ac:chgData name="Ďurovský, Lukáš" userId="e319a0e6-2238-4b8e-b1e7-df8d9f49814d" providerId="ADAL" clId="{25CFF9F5-A1A7-472C-BF5E-3ABE6A1C9D6B}" dt="2024-09-16T09:31:55.691" v="11303" actId="26606"/>
          <ac:picMkLst>
            <pc:docMk/>
            <pc:sldMk cId="372511259" sldId="290"/>
            <ac:picMk id="7" creationId="{CE2513D2-7755-B953-BA16-ED4032FD7880}"/>
          </ac:picMkLst>
        </pc:picChg>
        <pc:picChg chg="add del">
          <ac:chgData name="Ďurovský, Lukáš" userId="e319a0e6-2238-4b8e-b1e7-df8d9f49814d" providerId="ADAL" clId="{25CFF9F5-A1A7-472C-BF5E-3ABE6A1C9D6B}" dt="2024-08-12T15:06:03.335" v="3611" actId="26606"/>
          <ac:picMkLst>
            <pc:docMk/>
            <pc:sldMk cId="372511259" sldId="290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8-12T15:04:37.263" v="3488" actId="26606"/>
          <ac:picMkLst>
            <pc:docMk/>
            <pc:sldMk cId="372511259" sldId="290"/>
            <ac:picMk id="17" creationId="{C413590B-CB36-47BC-B705-69813F7B5F6F}"/>
          </ac:picMkLst>
        </pc:picChg>
        <pc:picChg chg="add del">
          <ac:chgData name="Ďurovský, Lukáš" userId="e319a0e6-2238-4b8e-b1e7-df8d9f49814d" providerId="ADAL" clId="{25CFF9F5-A1A7-472C-BF5E-3ABE6A1C9D6B}" dt="2024-08-12T15:04:37.263" v="3488" actId="26606"/>
          <ac:picMkLst>
            <pc:docMk/>
            <pc:sldMk cId="372511259" sldId="290"/>
            <ac:picMk id="19" creationId="{D676F4B9-1E76-49E4-8A47-FBDCE00D43AC}"/>
          </ac:picMkLst>
        </pc:picChg>
        <pc:picChg chg="add del">
          <ac:chgData name="Ďurovský, Lukáš" userId="e319a0e6-2238-4b8e-b1e7-df8d9f49814d" providerId="ADAL" clId="{25CFF9F5-A1A7-472C-BF5E-3ABE6A1C9D6B}" dt="2024-09-16T09:31:48.910" v="11300" actId="26606"/>
          <ac:picMkLst>
            <pc:docMk/>
            <pc:sldMk cId="372511259" sldId="290"/>
            <ac:picMk id="22" creationId="{5E67025B-C374-417F-8D28-E056A1FE2A00}"/>
          </ac:picMkLst>
        </pc:picChg>
      </pc:sldChg>
      <pc:sldChg chg="modSp add mod ord">
        <pc:chgData name="Ďurovský, Lukáš" userId="e319a0e6-2238-4b8e-b1e7-df8d9f49814d" providerId="ADAL" clId="{25CFF9F5-A1A7-472C-BF5E-3ABE6A1C9D6B}" dt="2024-09-13T08:31:52.819" v="9927"/>
        <pc:sldMkLst>
          <pc:docMk/>
          <pc:sldMk cId="2550277769" sldId="291"/>
        </pc:sldMkLst>
        <pc:spChg chg="mod">
          <ac:chgData name="Ďurovský, Lukáš" userId="e319a0e6-2238-4b8e-b1e7-df8d9f49814d" providerId="ADAL" clId="{25CFF9F5-A1A7-472C-BF5E-3ABE6A1C9D6B}" dt="2024-08-12T15:55:21.762" v="3812" actId="6549"/>
          <ac:spMkLst>
            <pc:docMk/>
            <pc:sldMk cId="2550277769" sldId="291"/>
            <ac:spMk id="2" creationId="{A389EA88-8D83-4F3F-A4C1-4B16E2377F9E}"/>
          </ac:spMkLst>
        </pc:spChg>
      </pc:sldChg>
      <pc:sldChg chg="addSp delSp modSp add mod setBg setClrOvrMap">
        <pc:chgData name="Ďurovský, Lukáš" userId="e319a0e6-2238-4b8e-b1e7-df8d9f49814d" providerId="ADAL" clId="{25CFF9F5-A1A7-472C-BF5E-3ABE6A1C9D6B}" dt="2024-09-15T19:20:58.188" v="10892" actId="26606"/>
        <pc:sldMkLst>
          <pc:docMk/>
          <pc:sldMk cId="3559034891" sldId="292"/>
        </pc:sldMkLst>
        <pc:spChg chg="mod">
          <ac:chgData name="Ďurovský, Lukáš" userId="e319a0e6-2238-4b8e-b1e7-df8d9f49814d" providerId="ADAL" clId="{25CFF9F5-A1A7-472C-BF5E-3ABE6A1C9D6B}" dt="2024-09-15T19:20:58.188" v="10892" actId="26606"/>
          <ac:spMkLst>
            <pc:docMk/>
            <pc:sldMk cId="3559034891" sldId="292"/>
            <ac:spMk id="2" creationId="{A389EA88-8D83-4F3F-A4C1-4B16E2377F9E}"/>
          </ac:spMkLst>
        </pc:spChg>
        <pc:spChg chg="add del mod">
          <ac:chgData name="Ďurovský, Lukáš" userId="e319a0e6-2238-4b8e-b1e7-df8d9f49814d" providerId="ADAL" clId="{25CFF9F5-A1A7-472C-BF5E-3ABE6A1C9D6B}" dt="2024-09-15T19:20:58.188" v="10892" actId="26606"/>
          <ac:spMkLst>
            <pc:docMk/>
            <pc:sldMk cId="3559034891" sldId="292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9-15T19:20:58.188" v="10892" actId="26606"/>
          <ac:spMkLst>
            <pc:docMk/>
            <pc:sldMk cId="3559034891" sldId="292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9-15T19:20:58.188" v="10892" actId="26606"/>
          <ac:spMkLst>
            <pc:docMk/>
            <pc:sldMk cId="3559034891" sldId="292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9-15T19:20:58.188" v="10892" actId="26606"/>
          <ac:spMkLst>
            <pc:docMk/>
            <pc:sldMk cId="3559034891" sldId="292"/>
            <ac:spMk id="18" creationId="{30BD2399-7475-404C-BAC9-E55E1676926A}"/>
          </ac:spMkLst>
        </pc:spChg>
        <pc:graphicFrameChg chg="add del">
          <ac:chgData name="Ďurovský, Lukáš" userId="e319a0e6-2238-4b8e-b1e7-df8d9f49814d" providerId="ADAL" clId="{25CFF9F5-A1A7-472C-BF5E-3ABE6A1C9D6B}" dt="2024-09-15T19:20:50.855" v="10890" actId="26606"/>
          <ac:graphicFrameMkLst>
            <pc:docMk/>
            <pc:sldMk cId="3559034891" sldId="292"/>
            <ac:graphicFrameMk id="14" creationId="{E21EDB16-8E38-9DB8-9DC5-FE629FCF31B1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9-15T19:20:58.188" v="10892" actId="26606"/>
          <ac:graphicFrameMkLst>
            <pc:docMk/>
            <pc:sldMk cId="3559034891" sldId="292"/>
            <ac:graphicFrameMk id="16" creationId="{5204C65E-BDD6-69A5-83F0-B834E19E1779}"/>
          </ac:graphicFrameMkLst>
        </pc:graphicFrameChg>
        <pc:picChg chg="add del">
          <ac:chgData name="Ďurovský, Lukáš" userId="e319a0e6-2238-4b8e-b1e7-df8d9f49814d" providerId="ADAL" clId="{25CFF9F5-A1A7-472C-BF5E-3ABE6A1C9D6B}" dt="2024-09-15T19:20:58.188" v="10892" actId="26606"/>
          <ac:picMkLst>
            <pc:docMk/>
            <pc:sldMk cId="3559034891" sldId="292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9-15T19:20:58.188" v="10892" actId="26606"/>
          <ac:picMkLst>
            <pc:docMk/>
            <pc:sldMk cId="3559034891" sldId="292"/>
            <ac:picMk id="20" creationId="{0D748104-6E76-4AD9-9940-82154F97E7C1}"/>
          </ac:picMkLst>
        </pc:picChg>
      </pc:sldChg>
      <pc:sldChg chg="modSp add mod ord">
        <pc:chgData name="Ďurovský, Lukáš" userId="e319a0e6-2238-4b8e-b1e7-df8d9f49814d" providerId="ADAL" clId="{25CFF9F5-A1A7-472C-BF5E-3ABE6A1C9D6B}" dt="2024-09-15T19:23:52.111" v="10958"/>
        <pc:sldMkLst>
          <pc:docMk/>
          <pc:sldMk cId="2584546789" sldId="293"/>
        </pc:sldMkLst>
        <pc:spChg chg="mod">
          <ac:chgData name="Ďurovský, Lukáš" userId="e319a0e6-2238-4b8e-b1e7-df8d9f49814d" providerId="ADAL" clId="{25CFF9F5-A1A7-472C-BF5E-3ABE6A1C9D6B}" dt="2024-08-12T19:34:27.674" v="3997" actId="20577"/>
          <ac:spMkLst>
            <pc:docMk/>
            <pc:sldMk cId="2584546789" sldId="293"/>
            <ac:spMk id="2" creationId="{A389EA88-8D83-4F3F-A4C1-4B16E2377F9E}"/>
          </ac:spMkLst>
        </pc:spChg>
      </pc:sldChg>
      <pc:sldChg chg="addSp delSp modSp add mod ord setBg setClrOvrMap">
        <pc:chgData name="Ďurovský, Lukáš" userId="e319a0e6-2238-4b8e-b1e7-df8d9f49814d" providerId="ADAL" clId="{25CFF9F5-A1A7-472C-BF5E-3ABE6A1C9D6B}" dt="2024-09-16T07:07:29.648" v="11145" actId="26606"/>
        <pc:sldMkLst>
          <pc:docMk/>
          <pc:sldMk cId="2644309699" sldId="294"/>
        </pc:sldMkLst>
        <pc:spChg chg="mod">
          <ac:chgData name="Ďurovský, Lukáš" userId="e319a0e6-2238-4b8e-b1e7-df8d9f49814d" providerId="ADAL" clId="{25CFF9F5-A1A7-472C-BF5E-3ABE6A1C9D6B}" dt="2024-09-16T07:07:29.648" v="11145" actId="26606"/>
          <ac:spMkLst>
            <pc:docMk/>
            <pc:sldMk cId="2644309699" sldId="294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6T07:07:29.648" v="11145" actId="26606"/>
          <ac:spMkLst>
            <pc:docMk/>
            <pc:sldMk cId="2644309699" sldId="294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9-16T07:07:29.648" v="11145" actId="26606"/>
          <ac:spMkLst>
            <pc:docMk/>
            <pc:sldMk cId="2644309699" sldId="294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9-16T07:07:29.648" v="11145" actId="26606"/>
          <ac:spMkLst>
            <pc:docMk/>
            <pc:sldMk cId="2644309699" sldId="294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9-16T07:07:28.908" v="11143" actId="26606"/>
          <ac:spMkLst>
            <pc:docMk/>
            <pc:sldMk cId="2644309699" sldId="294"/>
            <ac:spMk id="17" creationId="{1EA5387D-64D8-4D6C-B109-FF4E81DF609A}"/>
          </ac:spMkLst>
        </pc:spChg>
        <pc:picChg chg="add mod ord">
          <ac:chgData name="Ďurovský, Lukáš" userId="e319a0e6-2238-4b8e-b1e7-df8d9f49814d" providerId="ADAL" clId="{25CFF9F5-A1A7-472C-BF5E-3ABE6A1C9D6B}" dt="2024-09-16T07:07:29.648" v="11145" actId="26606"/>
          <ac:picMkLst>
            <pc:docMk/>
            <pc:sldMk cId="2644309699" sldId="294"/>
            <ac:picMk id="5" creationId="{CB3B36B9-4A4D-4311-0750-8CDFAD25DE4C}"/>
          </ac:picMkLst>
        </pc:picChg>
        <pc:picChg chg="add del">
          <ac:chgData name="Ďurovský, Lukáš" userId="e319a0e6-2238-4b8e-b1e7-df8d9f49814d" providerId="ADAL" clId="{25CFF9F5-A1A7-472C-BF5E-3ABE6A1C9D6B}" dt="2024-09-16T07:07:29.648" v="11145" actId="26606"/>
          <ac:picMkLst>
            <pc:docMk/>
            <pc:sldMk cId="2644309699" sldId="294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9-16T07:07:28.908" v="11143" actId="26606"/>
          <ac:picMkLst>
            <pc:docMk/>
            <pc:sldMk cId="2644309699" sldId="294"/>
            <ac:picMk id="19" creationId="{6319FFD2-07B5-4029-BFB3-26FCFCC2F1B8}"/>
          </ac:picMkLst>
        </pc:picChg>
      </pc:sldChg>
      <pc:sldChg chg="delSp modSp add mod ord">
        <pc:chgData name="Ďurovský, Lukáš" userId="e319a0e6-2238-4b8e-b1e7-df8d9f49814d" providerId="ADAL" clId="{25CFF9F5-A1A7-472C-BF5E-3ABE6A1C9D6B}" dt="2024-09-16T06:37:29.918" v="11141" actId="20577"/>
        <pc:sldMkLst>
          <pc:docMk/>
          <pc:sldMk cId="4111103334" sldId="295"/>
        </pc:sldMkLst>
        <pc:spChg chg="mod">
          <ac:chgData name="Ďurovský, Lukáš" userId="e319a0e6-2238-4b8e-b1e7-df8d9f49814d" providerId="ADAL" clId="{25CFF9F5-A1A7-472C-BF5E-3ABE6A1C9D6B}" dt="2024-08-13T12:59:29.351" v="4705" actId="20577"/>
          <ac:spMkLst>
            <pc:docMk/>
            <pc:sldMk cId="4111103334" sldId="295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6T06:37:29.918" v="11141" actId="20577"/>
          <ac:spMkLst>
            <pc:docMk/>
            <pc:sldMk cId="4111103334" sldId="295"/>
            <ac:spMk id="3" creationId="{9F541FAF-730D-47FE-9638-C05616C31320}"/>
          </ac:spMkLst>
        </pc:spChg>
        <pc:picChg chg="del">
          <ac:chgData name="Ďurovský, Lukáš" userId="e319a0e6-2238-4b8e-b1e7-df8d9f49814d" providerId="ADAL" clId="{25CFF9F5-A1A7-472C-BF5E-3ABE6A1C9D6B}" dt="2024-08-13T11:13:11.325" v="4130" actId="478"/>
          <ac:picMkLst>
            <pc:docMk/>
            <pc:sldMk cId="4111103334" sldId="295"/>
            <ac:picMk id="5" creationId="{CB3B36B9-4A4D-4311-0750-8CDFAD25DE4C}"/>
          </ac:picMkLst>
        </pc:picChg>
      </pc:sldChg>
      <pc:sldChg chg="modSp add mod ord">
        <pc:chgData name="Ďurovský, Lukáš" userId="e319a0e6-2238-4b8e-b1e7-df8d9f49814d" providerId="ADAL" clId="{25CFF9F5-A1A7-472C-BF5E-3ABE6A1C9D6B}" dt="2024-09-16T09:12:18.438" v="11154" actId="113"/>
        <pc:sldMkLst>
          <pc:docMk/>
          <pc:sldMk cId="1318455634" sldId="296"/>
        </pc:sldMkLst>
        <pc:spChg chg="mod">
          <ac:chgData name="Ďurovský, Lukáš" userId="e319a0e6-2238-4b8e-b1e7-df8d9f49814d" providerId="ADAL" clId="{25CFF9F5-A1A7-472C-BF5E-3ABE6A1C9D6B}" dt="2024-08-13T12:03:15.716" v="4187" actId="14100"/>
          <ac:spMkLst>
            <pc:docMk/>
            <pc:sldMk cId="1318455634" sldId="296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6T09:12:18.438" v="11154" actId="113"/>
          <ac:spMkLst>
            <pc:docMk/>
            <pc:sldMk cId="1318455634" sldId="296"/>
            <ac:spMk id="3" creationId="{9F541FAF-730D-47FE-9638-C05616C31320}"/>
          </ac:spMkLst>
        </pc:spChg>
      </pc:sldChg>
      <pc:sldChg chg="add ord">
        <pc:chgData name="Ďurovský, Lukáš" userId="e319a0e6-2238-4b8e-b1e7-df8d9f49814d" providerId="ADAL" clId="{25CFF9F5-A1A7-472C-BF5E-3ABE6A1C9D6B}" dt="2024-09-15T19:25:25.994" v="11000"/>
        <pc:sldMkLst>
          <pc:docMk/>
          <pc:sldMk cId="1583558566" sldId="297"/>
        </pc:sldMkLst>
      </pc:sldChg>
      <pc:sldChg chg="addSp delSp modSp add mod ord setBg setClrOvrMap">
        <pc:chgData name="Ďurovský, Lukáš" userId="e319a0e6-2238-4b8e-b1e7-df8d9f49814d" providerId="ADAL" clId="{25CFF9F5-A1A7-472C-BF5E-3ABE6A1C9D6B}" dt="2024-08-21T08:38:04.527" v="7604"/>
        <pc:sldMkLst>
          <pc:docMk/>
          <pc:sldMk cId="2035515240" sldId="298"/>
        </pc:sldMkLst>
        <pc:spChg chg="mod">
          <ac:chgData name="Ďurovský, Lukáš" userId="e319a0e6-2238-4b8e-b1e7-df8d9f49814d" providerId="ADAL" clId="{25CFF9F5-A1A7-472C-BF5E-3ABE6A1C9D6B}" dt="2024-08-14T11:58:08.189" v="5501" actId="26606"/>
          <ac:spMkLst>
            <pc:docMk/>
            <pc:sldMk cId="2035515240" sldId="298"/>
            <ac:spMk id="2" creationId="{A389EA88-8D83-4F3F-A4C1-4B16E2377F9E}"/>
          </ac:spMkLst>
        </pc:spChg>
        <pc:spChg chg="add del mod ord">
          <ac:chgData name="Ďurovský, Lukáš" userId="e319a0e6-2238-4b8e-b1e7-df8d9f49814d" providerId="ADAL" clId="{25CFF9F5-A1A7-472C-BF5E-3ABE6A1C9D6B}" dt="2024-08-14T12:13:42.329" v="5736" actId="255"/>
          <ac:spMkLst>
            <pc:docMk/>
            <pc:sldMk cId="2035515240" sldId="298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8-14T11:54:38.461" v="5465" actId="26606"/>
          <ac:spMkLst>
            <pc:docMk/>
            <pc:sldMk cId="2035515240" sldId="298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8-14T11:54:38.461" v="5465" actId="26606"/>
          <ac:spMkLst>
            <pc:docMk/>
            <pc:sldMk cId="2035515240" sldId="298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8-14T11:54:38.436" v="5464" actId="26606"/>
          <ac:spMkLst>
            <pc:docMk/>
            <pc:sldMk cId="2035515240" sldId="298"/>
            <ac:spMk id="15" creationId="{CD94F7C0-1344-4B3C-AFCB-E7F006BB5348}"/>
          </ac:spMkLst>
        </pc:spChg>
        <pc:spChg chg="add del">
          <ac:chgData name="Ďurovský, Lukáš" userId="e319a0e6-2238-4b8e-b1e7-df8d9f49814d" providerId="ADAL" clId="{25CFF9F5-A1A7-472C-BF5E-3ABE6A1C9D6B}" dt="2024-08-14T11:50:16.240" v="5454" actId="26606"/>
          <ac:spMkLst>
            <pc:docMk/>
            <pc:sldMk cId="2035515240" sldId="298"/>
            <ac:spMk id="17" creationId="{39A1E4BA-7C9E-4CDE-8BA8-AD6D6C78AE50}"/>
          </ac:spMkLst>
        </pc:spChg>
        <pc:spChg chg="add del">
          <ac:chgData name="Ďurovský, Lukáš" userId="e319a0e6-2238-4b8e-b1e7-df8d9f49814d" providerId="ADAL" clId="{25CFF9F5-A1A7-472C-BF5E-3ABE6A1C9D6B}" dt="2024-08-14T11:58:08.189" v="5501" actId="26606"/>
          <ac:spMkLst>
            <pc:docMk/>
            <pc:sldMk cId="2035515240" sldId="298"/>
            <ac:spMk id="18" creationId="{03FFF8D3-2EF3-4286-935A-D01BE3C85333}"/>
          </ac:spMkLst>
        </pc:spChg>
        <pc:spChg chg="add del">
          <ac:chgData name="Ďurovský, Lukáš" userId="e319a0e6-2238-4b8e-b1e7-df8d9f49814d" providerId="ADAL" clId="{25CFF9F5-A1A7-472C-BF5E-3ABE6A1C9D6B}" dt="2024-08-14T11:47:09.076" v="5445" actId="26606"/>
          <ac:spMkLst>
            <pc:docMk/>
            <pc:sldMk cId="2035515240" sldId="298"/>
            <ac:spMk id="19" creationId="{843DD86A-8FAA-443F-9211-42A2AE8A790C}"/>
          </ac:spMkLst>
        </pc:spChg>
        <pc:spChg chg="add del">
          <ac:chgData name="Ďurovský, Lukáš" userId="e319a0e6-2238-4b8e-b1e7-df8d9f49814d" providerId="ADAL" clId="{25CFF9F5-A1A7-472C-BF5E-3ABE6A1C9D6B}" dt="2024-08-14T11:50:20.636" v="5456" actId="26606"/>
          <ac:spMkLst>
            <pc:docMk/>
            <pc:sldMk cId="2035515240" sldId="298"/>
            <ac:spMk id="20" creationId="{045627E7-B0A2-401D-BA86-8B6A7034B513}"/>
          </ac:spMkLst>
        </pc:spChg>
        <pc:spChg chg="add del">
          <ac:chgData name="Ďurovský, Lukáš" userId="e319a0e6-2238-4b8e-b1e7-df8d9f49814d" providerId="ADAL" clId="{25CFF9F5-A1A7-472C-BF5E-3ABE6A1C9D6B}" dt="2024-08-14T11:47:09.076" v="5445" actId="26606"/>
          <ac:spMkLst>
            <pc:docMk/>
            <pc:sldMk cId="2035515240" sldId="298"/>
            <ac:spMk id="21" creationId="{C2A13AAE-18EB-4BDF-BAF7-F2F97B8D00D6}"/>
          </ac:spMkLst>
        </pc:spChg>
        <pc:spChg chg="add del">
          <ac:chgData name="Ďurovský, Lukáš" userId="e319a0e6-2238-4b8e-b1e7-df8d9f49814d" providerId="ADAL" clId="{25CFF9F5-A1A7-472C-BF5E-3ABE6A1C9D6B}" dt="2024-08-14T11:50:20.636" v="5456" actId="26606"/>
          <ac:spMkLst>
            <pc:docMk/>
            <pc:sldMk cId="2035515240" sldId="298"/>
            <ac:spMk id="24" creationId="{B85462D3-3F6B-4CB0-BF76-EF44540C9312}"/>
          </ac:spMkLst>
        </pc:spChg>
        <pc:spChg chg="add del">
          <ac:chgData name="Ďurovský, Lukáš" userId="e319a0e6-2238-4b8e-b1e7-df8d9f49814d" providerId="ADAL" clId="{25CFF9F5-A1A7-472C-BF5E-3ABE6A1C9D6B}" dt="2024-08-14T11:50:20.636" v="5456" actId="26606"/>
          <ac:spMkLst>
            <pc:docMk/>
            <pc:sldMk cId="2035515240" sldId="298"/>
            <ac:spMk id="26" creationId="{C385A7D8-BC2F-4971-936E-4EB0F25D90AF}"/>
          </ac:spMkLst>
        </pc:spChg>
        <pc:spChg chg="add del">
          <ac:chgData name="Ďurovský, Lukáš" userId="e319a0e6-2238-4b8e-b1e7-df8d9f49814d" providerId="ADAL" clId="{25CFF9F5-A1A7-472C-BF5E-3ABE6A1C9D6B}" dt="2024-08-14T11:50:20.636" v="5456" actId="26606"/>
          <ac:spMkLst>
            <pc:docMk/>
            <pc:sldMk cId="2035515240" sldId="298"/>
            <ac:spMk id="27" creationId="{83D1A476-EEF3-4A3D-AA24-40A9593420A2}"/>
          </ac:spMkLst>
        </pc:spChg>
        <pc:spChg chg="add del">
          <ac:chgData name="Ďurovský, Lukáš" userId="e319a0e6-2238-4b8e-b1e7-df8d9f49814d" providerId="ADAL" clId="{25CFF9F5-A1A7-472C-BF5E-3ABE6A1C9D6B}" dt="2024-08-14T11:50:20.636" v="5456" actId="26606"/>
          <ac:spMkLst>
            <pc:docMk/>
            <pc:sldMk cId="2035515240" sldId="298"/>
            <ac:spMk id="28" creationId="{F5783DCE-73A0-4298-9CCB-8EC4570E5D7C}"/>
          </ac:spMkLst>
        </pc:spChg>
        <pc:spChg chg="add del">
          <ac:chgData name="Ďurovský, Lukáš" userId="e319a0e6-2238-4b8e-b1e7-df8d9f49814d" providerId="ADAL" clId="{25CFF9F5-A1A7-472C-BF5E-3ABE6A1C9D6B}" dt="2024-08-14T11:54:25.336" v="5458" actId="26606"/>
          <ac:spMkLst>
            <pc:docMk/>
            <pc:sldMk cId="2035515240" sldId="298"/>
            <ac:spMk id="29" creationId="{C5361E66-ADC0-482B-895C-DBEFA1DD0853}"/>
          </ac:spMkLst>
        </pc:spChg>
        <pc:spChg chg="add del">
          <ac:chgData name="Ďurovský, Lukáš" userId="e319a0e6-2238-4b8e-b1e7-df8d9f49814d" providerId="ADAL" clId="{25CFF9F5-A1A7-472C-BF5E-3ABE6A1C9D6B}" dt="2024-08-14T11:54:25.336" v="5458" actId="26606"/>
          <ac:spMkLst>
            <pc:docMk/>
            <pc:sldMk cId="2035515240" sldId="298"/>
            <ac:spMk id="30" creationId="{C2FC2779-65B1-4D27-8BF2-E8F7DCD07115}"/>
          </ac:spMkLst>
        </pc:spChg>
        <pc:spChg chg="add del">
          <ac:chgData name="Ďurovský, Lukáš" userId="e319a0e6-2238-4b8e-b1e7-df8d9f49814d" providerId="ADAL" clId="{25CFF9F5-A1A7-472C-BF5E-3ABE6A1C9D6B}" dt="2024-08-14T11:54:25.336" v="5458" actId="26606"/>
          <ac:spMkLst>
            <pc:docMk/>
            <pc:sldMk cId="2035515240" sldId="298"/>
            <ac:spMk id="32" creationId="{BDE684BA-E53B-412D-8A73-6A8E6FB0CFEC}"/>
          </ac:spMkLst>
        </pc:spChg>
        <pc:spChg chg="add del">
          <ac:chgData name="Ďurovský, Lukáš" userId="e319a0e6-2238-4b8e-b1e7-df8d9f49814d" providerId="ADAL" clId="{25CFF9F5-A1A7-472C-BF5E-3ABE6A1C9D6B}" dt="2024-08-14T11:54:25.336" v="5458" actId="26606"/>
          <ac:spMkLst>
            <pc:docMk/>
            <pc:sldMk cId="2035515240" sldId="298"/>
            <ac:spMk id="33" creationId="{2D489C0B-8615-4DFF-9F3C-E388A501B5CD}"/>
          </ac:spMkLst>
        </pc:spChg>
        <pc:spChg chg="add del">
          <ac:chgData name="Ďurovský, Lukáš" userId="e319a0e6-2238-4b8e-b1e7-df8d9f49814d" providerId="ADAL" clId="{25CFF9F5-A1A7-472C-BF5E-3ABE6A1C9D6B}" dt="2024-08-14T11:54:25.336" v="5458" actId="26606"/>
          <ac:spMkLst>
            <pc:docMk/>
            <pc:sldMk cId="2035515240" sldId="298"/>
            <ac:spMk id="34" creationId="{66064050-0445-4E5B-A992-287D424AF63F}"/>
          </ac:spMkLst>
        </pc:spChg>
        <pc:spChg chg="add del">
          <ac:chgData name="Ďurovský, Lukáš" userId="e319a0e6-2238-4b8e-b1e7-df8d9f49814d" providerId="ADAL" clId="{25CFF9F5-A1A7-472C-BF5E-3ABE6A1C9D6B}" dt="2024-08-14T11:54:25.336" v="5458" actId="26606"/>
          <ac:spMkLst>
            <pc:docMk/>
            <pc:sldMk cId="2035515240" sldId="298"/>
            <ac:spMk id="35" creationId="{63182DA4-963A-46BC-8C3B-0494825DFBB2}"/>
          </ac:spMkLst>
        </pc:spChg>
        <pc:spChg chg="add del">
          <ac:chgData name="Ďurovský, Lukáš" userId="e319a0e6-2238-4b8e-b1e7-df8d9f49814d" providerId="ADAL" clId="{25CFF9F5-A1A7-472C-BF5E-3ABE6A1C9D6B}" dt="2024-08-14T11:58:08.189" v="5501" actId="26606"/>
          <ac:spMkLst>
            <pc:docMk/>
            <pc:sldMk cId="2035515240" sldId="298"/>
            <ac:spMk id="37" creationId="{E6C57836-126B-4938-8C7A-3C3BCB59D383}"/>
          </ac:spMkLst>
        </pc:spChg>
        <pc:spChg chg="add">
          <ac:chgData name="Ďurovský, Lukáš" userId="e319a0e6-2238-4b8e-b1e7-df8d9f49814d" providerId="ADAL" clId="{25CFF9F5-A1A7-472C-BF5E-3ABE6A1C9D6B}" dt="2024-08-14T11:58:08.189" v="5501" actId="26606"/>
          <ac:spMkLst>
            <pc:docMk/>
            <pc:sldMk cId="2035515240" sldId="298"/>
            <ac:spMk id="39" creationId="{B8E41B83-C09C-4859-AB94-511A2C0BBE89}"/>
          </ac:spMkLst>
        </pc:spChg>
        <pc:spChg chg="add del">
          <ac:chgData name="Ďurovský, Lukáš" userId="e319a0e6-2238-4b8e-b1e7-df8d9f49814d" providerId="ADAL" clId="{25CFF9F5-A1A7-472C-BF5E-3ABE6A1C9D6B}" dt="2024-08-14T11:57:49.555" v="5498" actId="26606"/>
          <ac:spMkLst>
            <pc:docMk/>
            <pc:sldMk cId="2035515240" sldId="298"/>
            <ac:spMk id="42" creationId="{1EA5387D-64D8-4D6C-B109-FF4E81DF609A}"/>
          </ac:spMkLst>
        </pc:spChg>
        <pc:graphicFrameChg chg="add del mod modGraphic">
          <ac:chgData name="Ďurovský, Lukáš" userId="e319a0e6-2238-4b8e-b1e7-df8d9f49814d" providerId="ADAL" clId="{25CFF9F5-A1A7-472C-BF5E-3ABE6A1C9D6B}" dt="2024-08-14T11:47:09.743" v="5446" actId="26606"/>
          <ac:graphicFrameMkLst>
            <pc:docMk/>
            <pc:sldMk cId="2035515240" sldId="298"/>
            <ac:graphicFrameMk id="14" creationId="{027CFFF3-ED9A-E705-83AF-D26D8FD4BA4A}"/>
          </ac:graphicFrameMkLst>
        </pc:graphicFrameChg>
        <pc:picChg chg="add del mod ord">
          <ac:chgData name="Ďurovský, Lukáš" userId="e319a0e6-2238-4b8e-b1e7-df8d9f49814d" providerId="ADAL" clId="{25CFF9F5-A1A7-472C-BF5E-3ABE6A1C9D6B}" dt="2024-08-14T11:54:29.173" v="5460" actId="478"/>
          <ac:picMkLst>
            <pc:docMk/>
            <pc:sldMk cId="2035515240" sldId="298"/>
            <ac:picMk id="5" creationId="{61A6863A-742B-3B3F-6C63-5E8CD2388D89}"/>
          </ac:picMkLst>
        </pc:picChg>
        <pc:picChg chg="add del mod">
          <ac:chgData name="Ďurovský, Lukáš" userId="e319a0e6-2238-4b8e-b1e7-df8d9f49814d" providerId="ADAL" clId="{25CFF9F5-A1A7-472C-BF5E-3ABE6A1C9D6B}" dt="2024-08-14T11:54:27.146" v="5459" actId="478"/>
          <ac:picMkLst>
            <pc:docMk/>
            <pc:sldMk cId="2035515240" sldId="298"/>
            <ac:picMk id="7" creationId="{63B6654B-26D5-DA56-8920-9A9B26580713}"/>
          </ac:picMkLst>
        </pc:picChg>
        <pc:picChg chg="add mod ord">
          <ac:chgData name="Ďurovský, Lukáš" userId="e319a0e6-2238-4b8e-b1e7-df8d9f49814d" providerId="ADAL" clId="{25CFF9F5-A1A7-472C-BF5E-3ABE6A1C9D6B}" dt="2024-08-14T12:12:12.693" v="5719" actId="1076"/>
          <ac:picMkLst>
            <pc:docMk/>
            <pc:sldMk cId="2035515240" sldId="298"/>
            <ac:picMk id="11" creationId="{A8729022-37D0-E230-5A99-0CE4508A64A9}"/>
          </ac:picMkLst>
        </pc:picChg>
        <pc:picChg chg="add del">
          <ac:chgData name="Ďurovský, Lukáš" userId="e319a0e6-2238-4b8e-b1e7-df8d9f49814d" providerId="ADAL" clId="{25CFF9F5-A1A7-472C-BF5E-3ABE6A1C9D6B}" dt="2024-08-14T11:54:38.461" v="5465" actId="26606"/>
          <ac:picMkLst>
            <pc:docMk/>
            <pc:sldMk cId="2035515240" sldId="298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8-14T11:54:38.436" v="5464" actId="26606"/>
          <ac:picMkLst>
            <pc:docMk/>
            <pc:sldMk cId="2035515240" sldId="298"/>
            <ac:picMk id="16" creationId="{4EC584A2-4215-4DB8-AE1F-E3768D77E8DE}"/>
          </ac:picMkLst>
        </pc:picChg>
        <pc:picChg chg="add del">
          <ac:chgData name="Ďurovský, Lukáš" userId="e319a0e6-2238-4b8e-b1e7-df8d9f49814d" providerId="ADAL" clId="{25CFF9F5-A1A7-472C-BF5E-3ABE6A1C9D6B}" dt="2024-08-14T11:50:20.636" v="5456" actId="26606"/>
          <ac:picMkLst>
            <pc:docMk/>
            <pc:sldMk cId="2035515240" sldId="298"/>
            <ac:picMk id="22" creationId="{C8EEC90D-F5D8-4E19-8E0B-7D887B46E942}"/>
          </ac:picMkLst>
        </pc:picChg>
        <pc:picChg chg="add del">
          <ac:chgData name="Ďurovský, Lukáš" userId="e319a0e6-2238-4b8e-b1e7-df8d9f49814d" providerId="ADAL" clId="{25CFF9F5-A1A7-472C-BF5E-3ABE6A1C9D6B}" dt="2024-08-14T11:47:09.076" v="5445" actId="26606"/>
          <ac:picMkLst>
            <pc:docMk/>
            <pc:sldMk cId="2035515240" sldId="298"/>
            <ac:picMk id="23" creationId="{0F5C1B21-B0DB-4206-99EE-C13D67038B93}"/>
          </ac:picMkLst>
        </pc:picChg>
        <pc:picChg chg="add del">
          <ac:chgData name="Ďurovský, Lukáš" userId="e319a0e6-2238-4b8e-b1e7-df8d9f49814d" providerId="ADAL" clId="{25CFF9F5-A1A7-472C-BF5E-3ABE6A1C9D6B}" dt="2024-08-14T11:47:09.076" v="5445" actId="26606"/>
          <ac:picMkLst>
            <pc:docMk/>
            <pc:sldMk cId="2035515240" sldId="298"/>
            <ac:picMk id="25" creationId="{49261589-06E9-4B7C-A8F1-26648507B77B}"/>
          </ac:picMkLst>
        </pc:picChg>
        <pc:picChg chg="add del">
          <ac:chgData name="Ďurovský, Lukáš" userId="e319a0e6-2238-4b8e-b1e7-df8d9f49814d" providerId="ADAL" clId="{25CFF9F5-A1A7-472C-BF5E-3ABE6A1C9D6B}" dt="2024-08-14T11:54:25.336" v="5458" actId="26606"/>
          <ac:picMkLst>
            <pc:docMk/>
            <pc:sldMk cId="2035515240" sldId="298"/>
            <ac:picMk id="31" creationId="{5751D347-B65B-4CAB-9DAC-5323B3A5DD5E}"/>
          </ac:picMkLst>
        </pc:picChg>
        <pc:picChg chg="add del">
          <ac:chgData name="Ďurovský, Lukáš" userId="e319a0e6-2238-4b8e-b1e7-df8d9f49814d" providerId="ADAL" clId="{25CFF9F5-A1A7-472C-BF5E-3ABE6A1C9D6B}" dt="2024-08-14T11:58:08.189" v="5501" actId="26606"/>
          <ac:picMkLst>
            <pc:docMk/>
            <pc:sldMk cId="2035515240" sldId="298"/>
            <ac:picMk id="36" creationId="{CD8CCB43-545E-4064-8BB8-5C492D0F5F57}"/>
          </ac:picMkLst>
        </pc:picChg>
        <pc:picChg chg="add">
          <ac:chgData name="Ďurovský, Lukáš" userId="e319a0e6-2238-4b8e-b1e7-df8d9f49814d" providerId="ADAL" clId="{25CFF9F5-A1A7-472C-BF5E-3ABE6A1C9D6B}" dt="2024-08-14T11:58:08.189" v="5501" actId="26606"/>
          <ac:picMkLst>
            <pc:docMk/>
            <pc:sldMk cId="2035515240" sldId="298"/>
            <ac:picMk id="44" creationId="{39E05C4E-6F76-43EC-9537-2BA7871BBE07}"/>
          </ac:picMkLst>
        </pc:picChg>
      </pc:sldChg>
      <pc:sldChg chg="modSp add mod ord">
        <pc:chgData name="Ďurovský, Lukáš" userId="e319a0e6-2238-4b8e-b1e7-df8d9f49814d" providerId="ADAL" clId="{25CFF9F5-A1A7-472C-BF5E-3ABE6A1C9D6B}" dt="2024-09-13T05:57:27.308" v="9034" actId="20577"/>
        <pc:sldMkLst>
          <pc:docMk/>
          <pc:sldMk cId="420315720" sldId="299"/>
        </pc:sldMkLst>
        <pc:spChg chg="mod">
          <ac:chgData name="Ďurovský, Lukáš" userId="e319a0e6-2238-4b8e-b1e7-df8d9f49814d" providerId="ADAL" clId="{25CFF9F5-A1A7-472C-BF5E-3ABE6A1C9D6B}" dt="2024-08-21T09:26:57.505" v="7838" actId="20577"/>
          <ac:spMkLst>
            <pc:docMk/>
            <pc:sldMk cId="420315720" sldId="299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3T05:57:27.308" v="9034" actId="20577"/>
          <ac:spMkLst>
            <pc:docMk/>
            <pc:sldMk cId="420315720" sldId="299"/>
            <ac:spMk id="3" creationId="{9F541FAF-730D-47FE-9638-C05616C31320}"/>
          </ac:spMkLst>
        </pc:spChg>
      </pc:sldChg>
      <pc:sldChg chg="add del">
        <pc:chgData name="Ďurovský, Lukáš" userId="e319a0e6-2238-4b8e-b1e7-df8d9f49814d" providerId="ADAL" clId="{25CFF9F5-A1A7-472C-BF5E-3ABE6A1C9D6B}" dt="2024-08-20T19:47:12.488" v="7331" actId="47"/>
        <pc:sldMkLst>
          <pc:docMk/>
          <pc:sldMk cId="1949983598" sldId="300"/>
        </pc:sldMkLst>
      </pc:sldChg>
      <pc:sldChg chg="add ord">
        <pc:chgData name="Ďurovský, Lukáš" userId="e319a0e6-2238-4b8e-b1e7-df8d9f49814d" providerId="ADAL" clId="{25CFF9F5-A1A7-472C-BF5E-3ABE6A1C9D6B}" dt="2024-08-21T08:55:02.503" v="7606"/>
        <pc:sldMkLst>
          <pc:docMk/>
          <pc:sldMk cId="1329856759" sldId="301"/>
        </pc:sldMkLst>
      </pc:sldChg>
      <pc:sldChg chg="modSp add mod ord">
        <pc:chgData name="Ďurovský, Lukáš" userId="e319a0e6-2238-4b8e-b1e7-df8d9f49814d" providerId="ADAL" clId="{25CFF9F5-A1A7-472C-BF5E-3ABE6A1C9D6B}" dt="2024-09-15T19:26:21.152" v="11002"/>
        <pc:sldMkLst>
          <pc:docMk/>
          <pc:sldMk cId="2439961202" sldId="302"/>
        </pc:sldMkLst>
        <pc:spChg chg="mod">
          <ac:chgData name="Ďurovský, Lukáš" userId="e319a0e6-2238-4b8e-b1e7-df8d9f49814d" providerId="ADAL" clId="{25CFF9F5-A1A7-472C-BF5E-3ABE6A1C9D6B}" dt="2024-08-19T17:11:24.623" v="6209" actId="20577"/>
          <ac:spMkLst>
            <pc:docMk/>
            <pc:sldMk cId="2439961202" sldId="302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21T07:36:43.567" v="7423" actId="20577"/>
          <ac:spMkLst>
            <pc:docMk/>
            <pc:sldMk cId="2439961202" sldId="302"/>
            <ac:spMk id="3" creationId="{9F541FAF-730D-47FE-9638-C05616C31320}"/>
          </ac:spMkLst>
        </pc:spChg>
      </pc:sldChg>
      <pc:sldChg chg="modSp add del mod ord">
        <pc:chgData name="Ďurovský, Lukáš" userId="e319a0e6-2238-4b8e-b1e7-df8d9f49814d" providerId="ADAL" clId="{25CFF9F5-A1A7-472C-BF5E-3ABE6A1C9D6B}" dt="2024-09-15T19:26:21.152" v="11002"/>
        <pc:sldMkLst>
          <pc:docMk/>
          <pc:sldMk cId="1820294288" sldId="303"/>
        </pc:sldMkLst>
        <pc:spChg chg="mod">
          <ac:chgData name="Ďurovský, Lukáš" userId="e319a0e6-2238-4b8e-b1e7-df8d9f49814d" providerId="ADAL" clId="{25CFF9F5-A1A7-472C-BF5E-3ABE6A1C9D6B}" dt="2024-08-20T19:05:25.708" v="7124" actId="14100"/>
          <ac:spMkLst>
            <pc:docMk/>
            <pc:sldMk cId="1820294288" sldId="303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20T19:15:41.074" v="7130" actId="20577"/>
          <ac:spMkLst>
            <pc:docMk/>
            <pc:sldMk cId="1820294288" sldId="303"/>
            <ac:spMk id="3" creationId="{9F541FAF-730D-47FE-9638-C05616C31320}"/>
          </ac:spMkLst>
        </pc:spChg>
      </pc:sldChg>
      <pc:sldChg chg="addSp modSp add mod ord">
        <pc:chgData name="Ďurovský, Lukáš" userId="e319a0e6-2238-4b8e-b1e7-df8d9f49814d" providerId="ADAL" clId="{25CFF9F5-A1A7-472C-BF5E-3ABE6A1C9D6B}" dt="2024-09-15T19:26:21.152" v="11002"/>
        <pc:sldMkLst>
          <pc:docMk/>
          <pc:sldMk cId="3074483412" sldId="304"/>
        </pc:sldMkLst>
        <pc:spChg chg="mod">
          <ac:chgData name="Ďurovský, Lukáš" userId="e319a0e6-2238-4b8e-b1e7-df8d9f49814d" providerId="ADAL" clId="{25CFF9F5-A1A7-472C-BF5E-3ABE6A1C9D6B}" dt="2024-08-19T19:03:04.308" v="6756" actId="20577"/>
          <ac:spMkLst>
            <pc:docMk/>
            <pc:sldMk cId="3074483412" sldId="304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8-20T06:44:02.034" v="6968"/>
          <ac:spMkLst>
            <pc:docMk/>
            <pc:sldMk cId="3074483412" sldId="304"/>
            <ac:spMk id="3" creationId="{9F541FAF-730D-47FE-9638-C05616C31320}"/>
          </ac:spMkLst>
        </pc:spChg>
        <pc:picChg chg="add mod">
          <ac:chgData name="Ďurovský, Lukáš" userId="e319a0e6-2238-4b8e-b1e7-df8d9f49814d" providerId="ADAL" clId="{25CFF9F5-A1A7-472C-BF5E-3ABE6A1C9D6B}" dt="2024-08-19T19:10:14.701" v="6769" actId="962"/>
          <ac:picMkLst>
            <pc:docMk/>
            <pc:sldMk cId="3074483412" sldId="304"/>
            <ac:picMk id="5" creationId="{7069F3AD-E55F-3C6D-666C-9787AD8AB1B6}"/>
          </ac:picMkLst>
        </pc:picChg>
      </pc:sldChg>
      <pc:sldChg chg="modSp add mod ord">
        <pc:chgData name="Ďurovský, Lukáš" userId="e319a0e6-2238-4b8e-b1e7-df8d9f49814d" providerId="ADAL" clId="{25CFF9F5-A1A7-472C-BF5E-3ABE6A1C9D6B}" dt="2024-09-14T12:09:31.924" v="10518" actId="6549"/>
        <pc:sldMkLst>
          <pc:docMk/>
          <pc:sldMk cId="909142308" sldId="305"/>
        </pc:sldMkLst>
        <pc:spChg chg="mod">
          <ac:chgData name="Ďurovský, Lukáš" userId="e319a0e6-2238-4b8e-b1e7-df8d9f49814d" providerId="ADAL" clId="{25CFF9F5-A1A7-472C-BF5E-3ABE6A1C9D6B}" dt="2024-08-19T19:26:17.895" v="6809" actId="20577"/>
          <ac:spMkLst>
            <pc:docMk/>
            <pc:sldMk cId="909142308" sldId="305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4T12:09:31.924" v="10518" actId="6549"/>
          <ac:spMkLst>
            <pc:docMk/>
            <pc:sldMk cId="909142308" sldId="305"/>
            <ac:spMk id="3" creationId="{9F541FAF-730D-47FE-9638-C05616C31320}"/>
          </ac:spMkLst>
        </pc:spChg>
      </pc:sldChg>
      <pc:sldChg chg="add ord">
        <pc:chgData name="Ďurovský, Lukáš" userId="e319a0e6-2238-4b8e-b1e7-df8d9f49814d" providerId="ADAL" clId="{25CFF9F5-A1A7-472C-BF5E-3ABE6A1C9D6B}" dt="2024-09-15T19:26:21.152" v="11002"/>
        <pc:sldMkLst>
          <pc:docMk/>
          <pc:sldMk cId="2691078137" sldId="306"/>
        </pc:sldMkLst>
      </pc:sldChg>
      <pc:sldChg chg="modSp add mod ord">
        <pc:chgData name="Ďurovský, Lukáš" userId="e319a0e6-2238-4b8e-b1e7-df8d9f49814d" providerId="ADAL" clId="{25CFF9F5-A1A7-472C-BF5E-3ABE6A1C9D6B}" dt="2024-09-15T19:26:21.152" v="11002"/>
        <pc:sldMkLst>
          <pc:docMk/>
          <pc:sldMk cId="2469428479" sldId="307"/>
        </pc:sldMkLst>
        <pc:spChg chg="mod">
          <ac:chgData name="Ďurovský, Lukáš" userId="e319a0e6-2238-4b8e-b1e7-df8d9f49814d" providerId="ADAL" clId="{25CFF9F5-A1A7-472C-BF5E-3ABE6A1C9D6B}" dt="2024-09-15T19:24:58.765" v="10998" actId="313"/>
          <ac:spMkLst>
            <pc:docMk/>
            <pc:sldMk cId="2469428479" sldId="307"/>
            <ac:spMk id="2" creationId="{A389EA88-8D83-4F3F-A4C1-4B16E2377F9E}"/>
          </ac:spMkLst>
        </pc:spChg>
      </pc:sldChg>
      <pc:sldChg chg="addSp delSp modSp add mod setBg setClrOvrMap">
        <pc:chgData name="Ďurovský, Lukáš" userId="e319a0e6-2238-4b8e-b1e7-df8d9f49814d" providerId="ADAL" clId="{25CFF9F5-A1A7-472C-BF5E-3ABE6A1C9D6B}" dt="2024-09-15T19:20:39.697" v="10888" actId="26606"/>
        <pc:sldMkLst>
          <pc:docMk/>
          <pc:sldMk cId="2794821883" sldId="308"/>
        </pc:sldMkLst>
        <pc:spChg chg="mod">
          <ac:chgData name="Ďurovský, Lukáš" userId="e319a0e6-2238-4b8e-b1e7-df8d9f49814d" providerId="ADAL" clId="{25CFF9F5-A1A7-472C-BF5E-3ABE6A1C9D6B}" dt="2024-09-15T19:20:39.697" v="10888" actId="26606"/>
          <ac:spMkLst>
            <pc:docMk/>
            <pc:sldMk cId="2794821883" sldId="308"/>
            <ac:spMk id="2" creationId="{A389EA88-8D83-4F3F-A4C1-4B16E2377F9E}"/>
          </ac:spMkLst>
        </pc:spChg>
        <pc:spChg chg="del mod">
          <ac:chgData name="Ďurovský, Lukáš" userId="e319a0e6-2238-4b8e-b1e7-df8d9f49814d" providerId="ADAL" clId="{25CFF9F5-A1A7-472C-BF5E-3ABE6A1C9D6B}" dt="2024-09-15T19:20:39.697" v="10888" actId="26606"/>
          <ac:spMkLst>
            <pc:docMk/>
            <pc:sldMk cId="2794821883" sldId="308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9-13T17:45:32.010" v="10403" actId="26606"/>
          <ac:spMkLst>
            <pc:docMk/>
            <pc:sldMk cId="2794821883" sldId="308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9-13T17:45:32.010" v="10403" actId="26606"/>
          <ac:spMkLst>
            <pc:docMk/>
            <pc:sldMk cId="2794821883" sldId="308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9-13T17:45:31.962" v="10402" actId="26606"/>
          <ac:spMkLst>
            <pc:docMk/>
            <pc:sldMk cId="2794821883" sldId="308"/>
            <ac:spMk id="17" creationId="{24C41CF4-4A13-4AA9-9300-CB7A2E37C861}"/>
          </ac:spMkLst>
        </pc:spChg>
        <pc:spChg chg="add del">
          <ac:chgData name="Ďurovský, Lukáš" userId="e319a0e6-2238-4b8e-b1e7-df8d9f49814d" providerId="ADAL" clId="{25CFF9F5-A1A7-472C-BF5E-3ABE6A1C9D6B}" dt="2024-09-15T19:20:39.697" v="10888" actId="26606"/>
          <ac:spMkLst>
            <pc:docMk/>
            <pc:sldMk cId="2794821883" sldId="308"/>
            <ac:spMk id="22" creationId="{26A3F16E-CC60-4737-8CBB-9568A351D30B}"/>
          </ac:spMkLst>
        </pc:spChg>
        <pc:spChg chg="add del">
          <ac:chgData name="Ďurovský, Lukáš" userId="e319a0e6-2238-4b8e-b1e7-df8d9f49814d" providerId="ADAL" clId="{25CFF9F5-A1A7-472C-BF5E-3ABE6A1C9D6B}" dt="2024-09-15T19:20:39.697" v="10888" actId="26606"/>
          <ac:spMkLst>
            <pc:docMk/>
            <pc:sldMk cId="2794821883" sldId="308"/>
            <ac:spMk id="23" creationId="{C0DABE73-66EA-42B0-AB0A-9FB1C0AD7AEB}"/>
          </ac:spMkLst>
        </pc:spChg>
        <pc:spChg chg="add">
          <ac:chgData name="Ďurovský, Lukáš" userId="e319a0e6-2238-4b8e-b1e7-df8d9f49814d" providerId="ADAL" clId="{25CFF9F5-A1A7-472C-BF5E-3ABE6A1C9D6B}" dt="2024-09-15T19:20:39.697" v="10888" actId="26606"/>
          <ac:spMkLst>
            <pc:docMk/>
            <pc:sldMk cId="2794821883" sldId="308"/>
            <ac:spMk id="29" creationId="{843DD86A-8FAA-443F-9211-42A2AE8A790C}"/>
          </ac:spMkLst>
        </pc:spChg>
        <pc:spChg chg="add">
          <ac:chgData name="Ďurovský, Lukáš" userId="e319a0e6-2238-4b8e-b1e7-df8d9f49814d" providerId="ADAL" clId="{25CFF9F5-A1A7-472C-BF5E-3ABE6A1C9D6B}" dt="2024-09-15T19:20:39.697" v="10888" actId="26606"/>
          <ac:spMkLst>
            <pc:docMk/>
            <pc:sldMk cId="2794821883" sldId="308"/>
            <ac:spMk id="31" creationId="{C2A13AAE-18EB-4BDF-BAF7-F2F97B8D00D6}"/>
          </ac:spMkLst>
        </pc:spChg>
        <pc:graphicFrameChg chg="add">
          <ac:chgData name="Ďurovský, Lukáš" userId="e319a0e6-2238-4b8e-b1e7-df8d9f49814d" providerId="ADAL" clId="{25CFF9F5-A1A7-472C-BF5E-3ABE6A1C9D6B}" dt="2024-09-15T19:20:39.697" v="10888" actId="26606"/>
          <ac:graphicFrameMkLst>
            <pc:docMk/>
            <pc:sldMk cId="2794821883" sldId="308"/>
            <ac:graphicFrameMk id="25" creationId="{03958CBD-816B-53FB-DA58-442A234D464D}"/>
          </ac:graphicFrameMkLst>
        </pc:graphicFrameChg>
        <pc:picChg chg="add del">
          <ac:chgData name="Ďurovský, Lukáš" userId="e319a0e6-2238-4b8e-b1e7-df8d9f49814d" providerId="ADAL" clId="{25CFF9F5-A1A7-472C-BF5E-3ABE6A1C9D6B}" dt="2024-09-13T17:45:32.010" v="10403" actId="26606"/>
          <ac:picMkLst>
            <pc:docMk/>
            <pc:sldMk cId="2794821883" sldId="308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9-15T19:20:39.697" v="10888" actId="26606"/>
          <ac:picMkLst>
            <pc:docMk/>
            <pc:sldMk cId="2794821883" sldId="308"/>
            <ac:picMk id="21" creationId="{1E4917B9-5D95-4999-9E13-3568EDD42343}"/>
          </ac:picMkLst>
        </pc:picChg>
        <pc:picChg chg="add">
          <ac:chgData name="Ďurovský, Lukáš" userId="e319a0e6-2238-4b8e-b1e7-df8d9f49814d" providerId="ADAL" clId="{25CFF9F5-A1A7-472C-BF5E-3ABE6A1C9D6B}" dt="2024-09-15T19:20:39.697" v="10888" actId="26606"/>
          <ac:picMkLst>
            <pc:docMk/>
            <pc:sldMk cId="2794821883" sldId="308"/>
            <ac:picMk id="33" creationId="{0F5C1B21-B0DB-4206-99EE-C13D67038B93}"/>
          </ac:picMkLst>
        </pc:picChg>
        <pc:picChg chg="add">
          <ac:chgData name="Ďurovský, Lukáš" userId="e319a0e6-2238-4b8e-b1e7-df8d9f49814d" providerId="ADAL" clId="{25CFF9F5-A1A7-472C-BF5E-3ABE6A1C9D6B}" dt="2024-09-15T19:20:39.697" v="10888" actId="26606"/>
          <ac:picMkLst>
            <pc:docMk/>
            <pc:sldMk cId="2794821883" sldId="308"/>
            <ac:picMk id="35" creationId="{49261589-06E9-4B7C-A8F1-26648507B77B}"/>
          </ac:picMkLst>
        </pc:picChg>
        <pc:cxnChg chg="add del">
          <ac:chgData name="Ďurovský, Lukáš" userId="e319a0e6-2238-4b8e-b1e7-df8d9f49814d" providerId="ADAL" clId="{25CFF9F5-A1A7-472C-BF5E-3ABE6A1C9D6B}" dt="2024-09-13T17:45:31.962" v="10402" actId="26606"/>
          <ac:cxnSpMkLst>
            <pc:docMk/>
            <pc:sldMk cId="2794821883" sldId="308"/>
            <ac:cxnSpMk id="19" creationId="{7A77B115-9FF3-46AE-AE08-826DEB9A6246}"/>
          </ac:cxnSpMkLst>
        </pc:cxnChg>
      </pc:sldChg>
      <pc:sldChg chg="addSp delSp modSp add mod ord setBg setClrOvrMap">
        <pc:chgData name="Ďurovský, Lukáš" userId="e319a0e6-2238-4b8e-b1e7-df8d9f49814d" providerId="ADAL" clId="{25CFF9F5-A1A7-472C-BF5E-3ABE6A1C9D6B}" dt="2024-09-16T13:29:36.345" v="11377" actId="20577"/>
        <pc:sldMkLst>
          <pc:docMk/>
          <pc:sldMk cId="1599953813" sldId="309"/>
        </pc:sldMkLst>
        <pc:spChg chg="mod">
          <ac:chgData name="Ďurovský, Lukáš" userId="e319a0e6-2238-4b8e-b1e7-df8d9f49814d" providerId="ADAL" clId="{25CFF9F5-A1A7-472C-BF5E-3ABE6A1C9D6B}" dt="2024-09-13T17:45:14.172" v="10400" actId="26606"/>
          <ac:spMkLst>
            <pc:docMk/>
            <pc:sldMk cId="1599953813" sldId="309"/>
            <ac:spMk id="2" creationId="{A389EA88-8D83-4F3F-A4C1-4B16E2377F9E}"/>
          </ac:spMkLst>
        </pc:spChg>
        <pc:spChg chg="add del mod">
          <ac:chgData name="Ďurovský, Lukáš" userId="e319a0e6-2238-4b8e-b1e7-df8d9f49814d" providerId="ADAL" clId="{25CFF9F5-A1A7-472C-BF5E-3ABE6A1C9D6B}" dt="2024-09-13T17:45:14.172" v="10400" actId="26606"/>
          <ac:spMkLst>
            <pc:docMk/>
            <pc:sldMk cId="1599953813" sldId="309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9-13T17:45:14.172" v="10400" actId="26606"/>
          <ac:spMkLst>
            <pc:docMk/>
            <pc:sldMk cId="1599953813" sldId="309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9-13T17:45:14.172" v="10400" actId="26606"/>
          <ac:spMkLst>
            <pc:docMk/>
            <pc:sldMk cId="1599953813" sldId="309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9-13T17:42:43.049" v="10385" actId="26606"/>
          <ac:spMkLst>
            <pc:docMk/>
            <pc:sldMk cId="1599953813" sldId="309"/>
            <ac:spMk id="18" creationId="{30BD2399-7475-404C-BAC9-E55E1676926A}"/>
          </ac:spMkLst>
        </pc:spChg>
        <pc:spChg chg="add del">
          <ac:chgData name="Ďurovský, Lukáš" userId="e319a0e6-2238-4b8e-b1e7-df8d9f49814d" providerId="ADAL" clId="{25CFF9F5-A1A7-472C-BF5E-3ABE6A1C9D6B}" dt="2024-09-13T17:42:46.020" v="10389" actId="26606"/>
          <ac:spMkLst>
            <pc:docMk/>
            <pc:sldMk cId="1599953813" sldId="309"/>
            <ac:spMk id="25" creationId="{843DD86A-8FAA-443F-9211-42A2AE8A790C}"/>
          </ac:spMkLst>
        </pc:spChg>
        <pc:spChg chg="add del">
          <ac:chgData name="Ďurovský, Lukáš" userId="e319a0e6-2238-4b8e-b1e7-df8d9f49814d" providerId="ADAL" clId="{25CFF9F5-A1A7-472C-BF5E-3ABE6A1C9D6B}" dt="2024-09-13T17:42:46.020" v="10389" actId="26606"/>
          <ac:spMkLst>
            <pc:docMk/>
            <pc:sldMk cId="1599953813" sldId="309"/>
            <ac:spMk id="26" creationId="{C2A13AAE-18EB-4BDF-BAF7-F2F97B8D00D6}"/>
          </ac:spMkLst>
        </pc:spChg>
        <pc:graphicFrameChg chg="add del">
          <ac:chgData name="Ďurovský, Lukáš" userId="e319a0e6-2238-4b8e-b1e7-df8d9f49814d" providerId="ADAL" clId="{25CFF9F5-A1A7-472C-BF5E-3ABE6A1C9D6B}" dt="2024-09-13T17:42:36.054" v="10383" actId="26606"/>
          <ac:graphicFrameMkLst>
            <pc:docMk/>
            <pc:sldMk cId="1599953813" sldId="309"/>
            <ac:graphicFrameMk id="14" creationId="{C0BB588E-DB69-5228-D88D-1A6B14E1A222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9-13T17:42:43.049" v="10385" actId="26606"/>
          <ac:graphicFrameMkLst>
            <pc:docMk/>
            <pc:sldMk cId="1599953813" sldId="309"/>
            <ac:graphicFrameMk id="15" creationId="{9270881E-356C-D94E-A5F3-58DE071FF7CF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9-13T17:43:11.660" v="10393" actId="26606"/>
          <ac:graphicFrameMkLst>
            <pc:docMk/>
            <pc:sldMk cId="1599953813" sldId="309"/>
            <ac:graphicFrameMk id="16" creationId="{C0BB588E-DB69-5228-D88D-1A6B14E1A222}"/>
          </ac:graphicFrameMkLst>
        </pc:graphicFrameChg>
        <pc:graphicFrameChg chg="add mod">
          <ac:chgData name="Ďurovský, Lukáš" userId="e319a0e6-2238-4b8e-b1e7-df8d9f49814d" providerId="ADAL" clId="{25CFF9F5-A1A7-472C-BF5E-3ABE6A1C9D6B}" dt="2024-09-16T13:29:36.345" v="11377" actId="20577"/>
          <ac:graphicFrameMkLst>
            <pc:docMk/>
            <pc:sldMk cId="1599953813" sldId="309"/>
            <ac:graphicFrameMk id="17" creationId="{E0D7D84A-7135-8118-6054-C622064DFC46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9-13T17:42:44.654" v="10387" actId="26606"/>
          <ac:graphicFrameMkLst>
            <pc:docMk/>
            <pc:sldMk cId="1599953813" sldId="309"/>
            <ac:graphicFrameMk id="22" creationId="{C0BB588E-DB69-5228-D88D-1A6B14E1A222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9-13T17:42:46.020" v="10389" actId="26606"/>
          <ac:graphicFrameMkLst>
            <pc:docMk/>
            <pc:sldMk cId="1599953813" sldId="309"/>
            <ac:graphicFrameMk id="28" creationId="{9DCCA184-11AD-F74C-705A-FC70B5427EC1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9-13T17:43:05.950" v="10391" actId="26606"/>
          <ac:graphicFrameMkLst>
            <pc:docMk/>
            <pc:sldMk cId="1599953813" sldId="309"/>
            <ac:graphicFrameMk id="30" creationId="{C0BB588E-DB69-5228-D88D-1A6B14E1A222}"/>
          </ac:graphicFrameMkLst>
        </pc:graphicFrameChg>
        <pc:picChg chg="add del">
          <ac:chgData name="Ďurovský, Lukáš" userId="e319a0e6-2238-4b8e-b1e7-df8d9f49814d" providerId="ADAL" clId="{25CFF9F5-A1A7-472C-BF5E-3ABE6A1C9D6B}" dt="2024-09-13T17:45:14.172" v="10400" actId="26606"/>
          <ac:picMkLst>
            <pc:docMk/>
            <pc:sldMk cId="1599953813" sldId="309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9-13T17:42:43.049" v="10385" actId="26606"/>
          <ac:picMkLst>
            <pc:docMk/>
            <pc:sldMk cId="1599953813" sldId="309"/>
            <ac:picMk id="20" creationId="{0D748104-6E76-4AD9-9940-82154F97E7C1}"/>
          </ac:picMkLst>
        </pc:picChg>
        <pc:picChg chg="add del">
          <ac:chgData name="Ďurovský, Lukáš" userId="e319a0e6-2238-4b8e-b1e7-df8d9f49814d" providerId="ADAL" clId="{25CFF9F5-A1A7-472C-BF5E-3ABE6A1C9D6B}" dt="2024-09-13T17:42:46.020" v="10389" actId="26606"/>
          <ac:picMkLst>
            <pc:docMk/>
            <pc:sldMk cId="1599953813" sldId="309"/>
            <ac:picMk id="24" creationId="{49261589-06E9-4B7C-A8F1-26648507B77B}"/>
          </ac:picMkLst>
        </pc:picChg>
        <pc:picChg chg="add del">
          <ac:chgData name="Ďurovský, Lukáš" userId="e319a0e6-2238-4b8e-b1e7-df8d9f49814d" providerId="ADAL" clId="{25CFF9F5-A1A7-472C-BF5E-3ABE6A1C9D6B}" dt="2024-09-13T17:42:46.020" v="10389" actId="26606"/>
          <ac:picMkLst>
            <pc:docMk/>
            <pc:sldMk cId="1599953813" sldId="309"/>
            <ac:picMk id="27" creationId="{0F5C1B21-B0DB-4206-99EE-C13D67038B93}"/>
          </ac:picMkLst>
        </pc:picChg>
      </pc:sldChg>
      <pc:sldChg chg="modSp add mod ord">
        <pc:chgData name="Ďurovský, Lukáš" userId="e319a0e6-2238-4b8e-b1e7-df8d9f49814d" providerId="ADAL" clId="{25CFF9F5-A1A7-472C-BF5E-3ABE6A1C9D6B}" dt="2024-08-21T08:55:15.014" v="7624" actId="14100"/>
        <pc:sldMkLst>
          <pc:docMk/>
          <pc:sldMk cId="1651558071" sldId="310"/>
        </pc:sldMkLst>
        <pc:spChg chg="mod">
          <ac:chgData name="Ďurovský, Lukáš" userId="e319a0e6-2238-4b8e-b1e7-df8d9f49814d" providerId="ADAL" clId="{25CFF9F5-A1A7-472C-BF5E-3ABE6A1C9D6B}" dt="2024-08-21T08:55:15.014" v="7624" actId="14100"/>
          <ac:spMkLst>
            <pc:docMk/>
            <pc:sldMk cId="1651558071" sldId="310"/>
            <ac:spMk id="2" creationId="{A389EA88-8D83-4F3F-A4C1-4B16E2377F9E}"/>
          </ac:spMkLst>
        </pc:spChg>
      </pc:sldChg>
      <pc:sldChg chg="modSp add mod ord">
        <pc:chgData name="Ďurovský, Lukáš" userId="e319a0e6-2238-4b8e-b1e7-df8d9f49814d" providerId="ADAL" clId="{25CFF9F5-A1A7-472C-BF5E-3ABE6A1C9D6B}" dt="2024-09-13T08:38:02.435" v="9953" actId="20577"/>
        <pc:sldMkLst>
          <pc:docMk/>
          <pc:sldMk cId="2767899167" sldId="311"/>
        </pc:sldMkLst>
        <pc:spChg chg="mod">
          <ac:chgData name="Ďurovský, Lukáš" userId="e319a0e6-2238-4b8e-b1e7-df8d9f49814d" providerId="ADAL" clId="{25CFF9F5-A1A7-472C-BF5E-3ABE6A1C9D6B}" dt="2024-08-21T09:25:55.130" v="7760" actId="20577"/>
          <ac:spMkLst>
            <pc:docMk/>
            <pc:sldMk cId="2767899167" sldId="311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3T08:38:02.435" v="9953" actId="20577"/>
          <ac:spMkLst>
            <pc:docMk/>
            <pc:sldMk cId="2767899167" sldId="311"/>
            <ac:spMk id="3" creationId="{9F541FAF-730D-47FE-9638-C05616C31320}"/>
          </ac:spMkLst>
        </pc:spChg>
      </pc:sldChg>
      <pc:sldChg chg="modSp add mod">
        <pc:chgData name="Ďurovský, Lukáš" userId="e319a0e6-2238-4b8e-b1e7-df8d9f49814d" providerId="ADAL" clId="{25CFF9F5-A1A7-472C-BF5E-3ABE6A1C9D6B}" dt="2024-09-14T12:18:54.959" v="10685" actId="6549"/>
        <pc:sldMkLst>
          <pc:docMk/>
          <pc:sldMk cId="3820264367" sldId="312"/>
        </pc:sldMkLst>
        <pc:spChg chg="mod">
          <ac:chgData name="Ďurovský, Lukáš" userId="e319a0e6-2238-4b8e-b1e7-df8d9f49814d" providerId="ADAL" clId="{25CFF9F5-A1A7-472C-BF5E-3ABE6A1C9D6B}" dt="2024-09-14T12:12:15.551" v="10599" actId="20577"/>
          <ac:spMkLst>
            <pc:docMk/>
            <pc:sldMk cId="3820264367" sldId="312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4T12:18:54.959" v="10685" actId="6549"/>
          <ac:spMkLst>
            <pc:docMk/>
            <pc:sldMk cId="3820264367" sldId="312"/>
            <ac:spMk id="3" creationId="{9F541FAF-730D-47FE-9638-C05616C31320}"/>
          </ac:spMkLst>
        </pc:spChg>
      </pc:sldChg>
      <pc:sldChg chg="addSp delSp modSp add mod setClrOvrMap">
        <pc:chgData name="Ďurovský, Lukáš" userId="e319a0e6-2238-4b8e-b1e7-df8d9f49814d" providerId="ADAL" clId="{25CFF9F5-A1A7-472C-BF5E-3ABE6A1C9D6B}" dt="2024-08-21T12:54:41.569" v="8273" actId="15"/>
        <pc:sldMkLst>
          <pc:docMk/>
          <pc:sldMk cId="3181142026" sldId="313"/>
        </pc:sldMkLst>
        <pc:spChg chg="mod">
          <ac:chgData name="Ďurovský, Lukáš" userId="e319a0e6-2238-4b8e-b1e7-df8d9f49814d" providerId="ADAL" clId="{25CFF9F5-A1A7-472C-BF5E-3ABE6A1C9D6B}" dt="2024-08-21T12:52:45.507" v="8192" actId="26606"/>
          <ac:spMkLst>
            <pc:docMk/>
            <pc:sldMk cId="3181142026" sldId="313"/>
            <ac:spMk id="2" creationId="{A389EA88-8D83-4F3F-A4C1-4B16E2377F9E}"/>
          </ac:spMkLst>
        </pc:spChg>
        <pc:spChg chg="mod ord">
          <ac:chgData name="Ďurovský, Lukáš" userId="e319a0e6-2238-4b8e-b1e7-df8d9f49814d" providerId="ADAL" clId="{25CFF9F5-A1A7-472C-BF5E-3ABE6A1C9D6B}" dt="2024-08-21T12:54:41.569" v="8273" actId="15"/>
          <ac:spMkLst>
            <pc:docMk/>
            <pc:sldMk cId="3181142026" sldId="313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8-21T12:31:35.465" v="7970" actId="26606"/>
          <ac:spMkLst>
            <pc:docMk/>
            <pc:sldMk cId="3181142026" sldId="313"/>
            <ac:spMk id="25" creationId="{9DA15B1D-0133-4CB3-B7CC-61FA728745D1}"/>
          </ac:spMkLst>
        </pc:spChg>
        <pc:spChg chg="add del">
          <ac:chgData name="Ďurovský, Lukáš" userId="e319a0e6-2238-4b8e-b1e7-df8d9f49814d" providerId="ADAL" clId="{25CFF9F5-A1A7-472C-BF5E-3ABE6A1C9D6B}" dt="2024-08-21T12:31:35.465" v="7970" actId="26606"/>
          <ac:spMkLst>
            <pc:docMk/>
            <pc:sldMk cId="3181142026" sldId="313"/>
            <ac:spMk id="27" creationId="{B5BA9375-863F-4B24-9083-14FE819F8E05}"/>
          </ac:spMkLst>
        </pc:spChg>
        <pc:spChg chg="add del">
          <ac:chgData name="Ďurovský, Lukáš" userId="e319a0e6-2238-4b8e-b1e7-df8d9f49814d" providerId="ADAL" clId="{25CFF9F5-A1A7-472C-BF5E-3ABE6A1C9D6B}" dt="2024-08-21T12:31:28.692" v="7965" actId="26606"/>
          <ac:spMkLst>
            <pc:docMk/>
            <pc:sldMk cId="3181142026" sldId="313"/>
            <ac:spMk id="29" creationId="{CD94F7C0-1344-4B3C-AFCB-E7F006BB5348}"/>
          </ac:spMkLst>
        </pc:spChg>
        <pc:spChg chg="add del">
          <ac:chgData name="Ďurovský, Lukáš" userId="e319a0e6-2238-4b8e-b1e7-df8d9f49814d" providerId="ADAL" clId="{25CFF9F5-A1A7-472C-BF5E-3ABE6A1C9D6B}" dt="2024-08-21T12:52:45.507" v="8192" actId="26606"/>
          <ac:spMkLst>
            <pc:docMk/>
            <pc:sldMk cId="3181142026" sldId="313"/>
            <ac:spMk id="31" creationId="{CD94F7C0-1344-4B3C-AFCB-E7F006BB5348}"/>
          </ac:spMkLst>
        </pc:spChg>
        <pc:spChg chg="add del">
          <ac:chgData name="Ďurovský, Lukáš" userId="e319a0e6-2238-4b8e-b1e7-df8d9f49814d" providerId="ADAL" clId="{25CFF9F5-A1A7-472C-BF5E-3ABE6A1C9D6B}" dt="2024-08-21T12:31:23.450" v="7959" actId="26606"/>
          <ac:spMkLst>
            <pc:docMk/>
            <pc:sldMk cId="3181142026" sldId="313"/>
            <ac:spMk id="32" creationId="{CD94F7C0-1344-4B3C-AFCB-E7F006BB5348}"/>
          </ac:spMkLst>
        </pc:spChg>
        <pc:spChg chg="add del">
          <ac:chgData name="Ďurovský, Lukáš" userId="e319a0e6-2238-4b8e-b1e7-df8d9f49814d" providerId="ADAL" clId="{25CFF9F5-A1A7-472C-BF5E-3ABE6A1C9D6B}" dt="2024-08-21T12:31:33.174" v="7967" actId="26606"/>
          <ac:spMkLst>
            <pc:docMk/>
            <pc:sldMk cId="3181142026" sldId="313"/>
            <ac:spMk id="33" creationId="{03FFF8D3-2EF3-4286-935A-D01BE3C85333}"/>
          </ac:spMkLst>
        </pc:spChg>
        <pc:spChg chg="add del">
          <ac:chgData name="Ďurovský, Lukáš" userId="e319a0e6-2238-4b8e-b1e7-df8d9f49814d" providerId="ADAL" clId="{25CFF9F5-A1A7-472C-BF5E-3ABE6A1C9D6B}" dt="2024-08-21T12:31:25.519" v="7961" actId="26606"/>
          <ac:spMkLst>
            <pc:docMk/>
            <pc:sldMk cId="3181142026" sldId="313"/>
            <ac:spMk id="37" creationId="{1FDFF85F-F105-40D5-9793-90419158C3BD}"/>
          </ac:spMkLst>
        </pc:spChg>
        <pc:spChg chg="add del">
          <ac:chgData name="Ďurovský, Lukáš" userId="e319a0e6-2238-4b8e-b1e7-df8d9f49814d" providerId="ADAL" clId="{25CFF9F5-A1A7-472C-BF5E-3ABE6A1C9D6B}" dt="2024-08-21T12:31:25.519" v="7961" actId="26606"/>
          <ac:spMkLst>
            <pc:docMk/>
            <pc:sldMk cId="3181142026" sldId="313"/>
            <ac:spMk id="39" creationId="{35AB47A4-BA8C-4250-88BD-D49C68C5F9E9}"/>
          </ac:spMkLst>
        </pc:spChg>
        <pc:spChg chg="add del">
          <ac:chgData name="Ďurovský, Lukáš" userId="e319a0e6-2238-4b8e-b1e7-df8d9f49814d" providerId="ADAL" clId="{25CFF9F5-A1A7-472C-BF5E-3ABE6A1C9D6B}" dt="2024-08-21T12:31:33.174" v="7967" actId="26606"/>
          <ac:spMkLst>
            <pc:docMk/>
            <pc:sldMk cId="3181142026" sldId="313"/>
            <ac:spMk id="40" creationId="{E6C57836-126B-4938-8C7A-3C3BCB59D383}"/>
          </ac:spMkLst>
        </pc:spChg>
        <pc:spChg chg="add del">
          <ac:chgData name="Ďurovský, Lukáš" userId="e319a0e6-2238-4b8e-b1e7-df8d9f49814d" providerId="ADAL" clId="{25CFF9F5-A1A7-472C-BF5E-3ABE6A1C9D6B}" dt="2024-08-21T12:52:01.643" v="8174" actId="26606"/>
          <ac:spMkLst>
            <pc:docMk/>
            <pc:sldMk cId="3181142026" sldId="313"/>
            <ac:spMk id="43" creationId="{C4E3B869-3361-4E8C-87BB-27794406A041}"/>
          </ac:spMkLst>
        </pc:spChg>
        <pc:spChg chg="add del">
          <ac:chgData name="Ďurovský, Lukáš" userId="e319a0e6-2238-4b8e-b1e7-df8d9f49814d" providerId="ADAL" clId="{25CFF9F5-A1A7-472C-BF5E-3ABE6A1C9D6B}" dt="2024-08-21T12:52:01.643" v="8174" actId="26606"/>
          <ac:spMkLst>
            <pc:docMk/>
            <pc:sldMk cId="3181142026" sldId="313"/>
            <ac:spMk id="45" creationId="{76B44A81-87EC-416C-8094-359C84FEF563}"/>
          </ac:spMkLst>
        </pc:spChg>
        <pc:spChg chg="add del">
          <ac:chgData name="Ďurovský, Lukáš" userId="e319a0e6-2238-4b8e-b1e7-df8d9f49814d" providerId="ADAL" clId="{25CFF9F5-A1A7-472C-BF5E-3ABE6A1C9D6B}" dt="2024-08-21T12:51:49.786" v="8166" actId="26606"/>
          <ac:spMkLst>
            <pc:docMk/>
            <pc:sldMk cId="3181142026" sldId="313"/>
            <ac:spMk id="46" creationId="{C4E3B869-3361-4E8C-87BB-27794406A041}"/>
          </ac:spMkLst>
        </pc:spChg>
        <pc:spChg chg="add del">
          <ac:chgData name="Ďurovský, Lukáš" userId="e319a0e6-2238-4b8e-b1e7-df8d9f49814d" providerId="ADAL" clId="{25CFF9F5-A1A7-472C-BF5E-3ABE6A1C9D6B}" dt="2024-08-21T12:52:01.643" v="8174" actId="26606"/>
          <ac:spMkLst>
            <pc:docMk/>
            <pc:sldMk cId="3181142026" sldId="313"/>
            <ac:spMk id="47" creationId="{0C371495-4807-437C-B138-97390839F815}"/>
          </ac:spMkLst>
        </pc:spChg>
        <pc:spChg chg="add del">
          <ac:chgData name="Ďurovský, Lukáš" userId="e319a0e6-2238-4b8e-b1e7-df8d9f49814d" providerId="ADAL" clId="{25CFF9F5-A1A7-472C-BF5E-3ABE6A1C9D6B}" dt="2024-08-21T12:52:08.202" v="8178" actId="26606"/>
          <ac:spMkLst>
            <pc:docMk/>
            <pc:sldMk cId="3181142026" sldId="313"/>
            <ac:spMk id="49" creationId="{C4E3B869-3361-4E8C-87BB-27794406A041}"/>
          </ac:spMkLst>
        </pc:spChg>
        <pc:spChg chg="add del">
          <ac:chgData name="Ďurovský, Lukáš" userId="e319a0e6-2238-4b8e-b1e7-df8d9f49814d" providerId="ADAL" clId="{25CFF9F5-A1A7-472C-BF5E-3ABE6A1C9D6B}" dt="2024-08-21T12:51:49.786" v="8166" actId="26606"/>
          <ac:spMkLst>
            <pc:docMk/>
            <pc:sldMk cId="3181142026" sldId="313"/>
            <ac:spMk id="50" creationId="{76B44A81-87EC-416C-8094-359C84FEF563}"/>
          </ac:spMkLst>
        </pc:spChg>
        <pc:spChg chg="add del">
          <ac:chgData name="Ďurovský, Lukáš" userId="e319a0e6-2238-4b8e-b1e7-df8d9f49814d" providerId="ADAL" clId="{25CFF9F5-A1A7-472C-BF5E-3ABE6A1C9D6B}" dt="2024-08-21T12:51:49.786" v="8166" actId="26606"/>
          <ac:spMkLst>
            <pc:docMk/>
            <pc:sldMk cId="3181142026" sldId="313"/>
            <ac:spMk id="52" creationId="{0C371495-4807-437C-B138-97390839F815}"/>
          </ac:spMkLst>
        </pc:spChg>
        <pc:spChg chg="add del">
          <ac:chgData name="Ďurovský, Lukáš" userId="e319a0e6-2238-4b8e-b1e7-df8d9f49814d" providerId="ADAL" clId="{25CFF9F5-A1A7-472C-BF5E-3ABE6A1C9D6B}" dt="2024-08-21T12:52:08.202" v="8178" actId="26606"/>
          <ac:spMkLst>
            <pc:docMk/>
            <pc:sldMk cId="3181142026" sldId="313"/>
            <ac:spMk id="53" creationId="{76B44A81-87EC-416C-8094-359C84FEF563}"/>
          </ac:spMkLst>
        </pc:spChg>
        <pc:spChg chg="add del">
          <ac:chgData name="Ďurovský, Lukáš" userId="e319a0e6-2238-4b8e-b1e7-df8d9f49814d" providerId="ADAL" clId="{25CFF9F5-A1A7-472C-BF5E-3ABE6A1C9D6B}" dt="2024-08-21T12:51:50.314" v="8168" actId="26606"/>
          <ac:spMkLst>
            <pc:docMk/>
            <pc:sldMk cId="3181142026" sldId="313"/>
            <ac:spMk id="54" creationId="{39A1E4BA-7C9E-4CDE-8BA8-AD6D6C78AE50}"/>
          </ac:spMkLst>
        </pc:spChg>
        <pc:spChg chg="add del">
          <ac:chgData name="Ďurovský, Lukáš" userId="e319a0e6-2238-4b8e-b1e7-df8d9f49814d" providerId="ADAL" clId="{25CFF9F5-A1A7-472C-BF5E-3ABE6A1C9D6B}" dt="2024-08-21T12:52:08.202" v="8178" actId="26606"/>
          <ac:spMkLst>
            <pc:docMk/>
            <pc:sldMk cId="3181142026" sldId="313"/>
            <ac:spMk id="55" creationId="{0C371495-4807-437C-B138-97390839F815}"/>
          </ac:spMkLst>
        </pc:spChg>
        <pc:spChg chg="add del">
          <ac:chgData name="Ďurovský, Lukáš" userId="e319a0e6-2238-4b8e-b1e7-df8d9f49814d" providerId="ADAL" clId="{25CFF9F5-A1A7-472C-BF5E-3ABE6A1C9D6B}" dt="2024-08-21T12:51:51.745" v="8170" actId="26606"/>
          <ac:spMkLst>
            <pc:docMk/>
            <pc:sldMk cId="3181142026" sldId="313"/>
            <ac:spMk id="56" creationId="{A84BFD65-1682-4E88-891C-F92715A2633D}"/>
          </ac:spMkLst>
        </pc:spChg>
        <pc:spChg chg="add del">
          <ac:chgData name="Ďurovský, Lukáš" userId="e319a0e6-2238-4b8e-b1e7-df8d9f49814d" providerId="ADAL" clId="{25CFF9F5-A1A7-472C-BF5E-3ABE6A1C9D6B}" dt="2024-08-21T12:51:51.745" v="8170" actId="26606"/>
          <ac:spMkLst>
            <pc:docMk/>
            <pc:sldMk cId="3181142026" sldId="313"/>
            <ac:spMk id="58" creationId="{EACA0639-5171-4920-A6E2-7D772E14BEFE}"/>
          </ac:spMkLst>
        </pc:spChg>
        <pc:spChg chg="add del">
          <ac:chgData name="Ďurovský, Lukáš" userId="e319a0e6-2238-4b8e-b1e7-df8d9f49814d" providerId="ADAL" clId="{25CFF9F5-A1A7-472C-BF5E-3ABE6A1C9D6B}" dt="2024-08-21T12:51:51.745" v="8170" actId="26606"/>
          <ac:spMkLst>
            <pc:docMk/>
            <pc:sldMk cId="3181142026" sldId="313"/>
            <ac:spMk id="59" creationId="{890BD437-03A3-43BF-8B06-7D8DFB46A900}"/>
          </ac:spMkLst>
        </pc:spChg>
        <pc:spChg chg="add del">
          <ac:chgData name="Ďurovský, Lukáš" userId="e319a0e6-2238-4b8e-b1e7-df8d9f49814d" providerId="ADAL" clId="{25CFF9F5-A1A7-472C-BF5E-3ABE6A1C9D6B}" dt="2024-08-21T12:51:51.745" v="8170" actId="26606"/>
          <ac:spMkLst>
            <pc:docMk/>
            <pc:sldMk cId="3181142026" sldId="313"/>
            <ac:spMk id="60" creationId="{1067637D-FD10-4AAE-9294-B38B6372FE47}"/>
          </ac:spMkLst>
        </pc:spChg>
        <pc:picChg chg="del">
          <ac:chgData name="Ďurovský, Lukáš" userId="e319a0e6-2238-4b8e-b1e7-df8d9f49814d" providerId="ADAL" clId="{25CFF9F5-A1A7-472C-BF5E-3ABE6A1C9D6B}" dt="2024-08-21T10:50:49.620" v="7954" actId="478"/>
          <ac:picMkLst>
            <pc:docMk/>
            <pc:sldMk cId="3181142026" sldId="313"/>
            <ac:picMk id="5" creationId="{13C78E46-BECB-8DAA-B6D4-8F2A0D36F492}"/>
          </ac:picMkLst>
        </pc:picChg>
        <pc:picChg chg="add mod ord">
          <ac:chgData name="Ďurovský, Lukáš" userId="e319a0e6-2238-4b8e-b1e7-df8d9f49814d" providerId="ADAL" clId="{25CFF9F5-A1A7-472C-BF5E-3ABE6A1C9D6B}" dt="2024-08-21T12:53:24.994" v="8196" actId="1076"/>
          <ac:picMkLst>
            <pc:docMk/>
            <pc:sldMk cId="3181142026" sldId="313"/>
            <ac:picMk id="6" creationId="{78E97B55-F3F0-E9DE-CA43-4D809389A336}"/>
          </ac:picMkLst>
        </pc:picChg>
        <pc:picChg chg="add mod">
          <ac:chgData name="Ďurovský, Lukáš" userId="e319a0e6-2238-4b8e-b1e7-df8d9f49814d" providerId="ADAL" clId="{25CFF9F5-A1A7-472C-BF5E-3ABE6A1C9D6B}" dt="2024-08-21T12:53:16.819" v="8195" actId="1076"/>
          <ac:picMkLst>
            <pc:docMk/>
            <pc:sldMk cId="3181142026" sldId="313"/>
            <ac:picMk id="8" creationId="{A8996267-5D6C-02E1-2745-625A57C79E07}"/>
          </ac:picMkLst>
        </pc:picChg>
        <pc:picChg chg="add del">
          <ac:chgData name="Ďurovský, Lukáš" userId="e319a0e6-2238-4b8e-b1e7-df8d9f49814d" providerId="ADAL" clId="{25CFF9F5-A1A7-472C-BF5E-3ABE6A1C9D6B}" dt="2024-08-21T12:31:35.465" v="7970" actId="26606"/>
          <ac:picMkLst>
            <pc:docMk/>
            <pc:sldMk cId="3181142026" sldId="313"/>
            <ac:picMk id="26" creationId="{3EF2F61C-287D-47BC-878F-C876F74FFDD2}"/>
          </ac:picMkLst>
        </pc:picChg>
        <pc:picChg chg="add del">
          <ac:chgData name="Ďurovský, Lukáš" userId="e319a0e6-2238-4b8e-b1e7-df8d9f49814d" providerId="ADAL" clId="{25CFF9F5-A1A7-472C-BF5E-3ABE6A1C9D6B}" dt="2024-08-21T12:31:28.692" v="7965" actId="26606"/>
          <ac:picMkLst>
            <pc:docMk/>
            <pc:sldMk cId="3181142026" sldId="313"/>
            <ac:picMk id="30" creationId="{4EC584A2-4215-4DB8-AE1F-E3768D77E8DE}"/>
          </ac:picMkLst>
        </pc:picChg>
        <pc:picChg chg="add del">
          <ac:chgData name="Ďurovský, Lukáš" userId="e319a0e6-2238-4b8e-b1e7-df8d9f49814d" providerId="ADAL" clId="{25CFF9F5-A1A7-472C-BF5E-3ABE6A1C9D6B}" dt="2024-08-21T12:31:23.450" v="7959" actId="26606"/>
          <ac:picMkLst>
            <pc:docMk/>
            <pc:sldMk cId="3181142026" sldId="313"/>
            <ac:picMk id="34" creationId="{4EC584A2-4215-4DB8-AE1F-E3768D77E8DE}"/>
          </ac:picMkLst>
        </pc:picChg>
        <pc:picChg chg="add del">
          <ac:chgData name="Ďurovský, Lukáš" userId="e319a0e6-2238-4b8e-b1e7-df8d9f49814d" providerId="ADAL" clId="{25CFF9F5-A1A7-472C-BF5E-3ABE6A1C9D6B}" dt="2024-08-21T12:31:33.174" v="7967" actId="26606"/>
          <ac:picMkLst>
            <pc:docMk/>
            <pc:sldMk cId="3181142026" sldId="313"/>
            <ac:picMk id="35" creationId="{CD8CCB43-545E-4064-8BB8-5C492D0F5F57}"/>
          </ac:picMkLst>
        </pc:picChg>
        <pc:picChg chg="add del">
          <ac:chgData name="Ďurovský, Lukáš" userId="e319a0e6-2238-4b8e-b1e7-df8d9f49814d" providerId="ADAL" clId="{25CFF9F5-A1A7-472C-BF5E-3ABE6A1C9D6B}" dt="2024-08-21T12:31:25.519" v="7961" actId="26606"/>
          <ac:picMkLst>
            <pc:docMk/>
            <pc:sldMk cId="3181142026" sldId="313"/>
            <ac:picMk id="36" creationId="{66C8958D-EB99-414F-B735-863B67BB14D3}"/>
          </ac:picMkLst>
        </pc:picChg>
        <pc:picChg chg="add del">
          <ac:chgData name="Ďurovský, Lukáš" userId="e319a0e6-2238-4b8e-b1e7-df8d9f49814d" providerId="ADAL" clId="{25CFF9F5-A1A7-472C-BF5E-3ABE6A1C9D6B}" dt="2024-08-21T12:31:25.519" v="7961" actId="26606"/>
          <ac:picMkLst>
            <pc:docMk/>
            <pc:sldMk cId="3181142026" sldId="313"/>
            <ac:picMk id="38" creationId="{39E5F3CB-7BDD-4E64-B274-CD900F08C6F3}"/>
          </ac:picMkLst>
        </pc:picChg>
        <pc:picChg chg="add del">
          <ac:chgData name="Ďurovský, Lukáš" userId="e319a0e6-2238-4b8e-b1e7-df8d9f49814d" providerId="ADAL" clId="{25CFF9F5-A1A7-472C-BF5E-3ABE6A1C9D6B}" dt="2024-08-21T12:52:45.507" v="8192" actId="26606"/>
          <ac:picMkLst>
            <pc:docMk/>
            <pc:sldMk cId="3181142026" sldId="313"/>
            <ac:picMk id="41" creationId="{4EC584A2-4215-4DB8-AE1F-E3768D77E8DE}"/>
          </ac:picMkLst>
        </pc:picChg>
        <pc:picChg chg="add del">
          <ac:chgData name="Ďurovský, Lukáš" userId="e319a0e6-2238-4b8e-b1e7-df8d9f49814d" providerId="ADAL" clId="{25CFF9F5-A1A7-472C-BF5E-3ABE6A1C9D6B}" dt="2024-08-21T12:52:01.643" v="8174" actId="26606"/>
          <ac:picMkLst>
            <pc:docMk/>
            <pc:sldMk cId="3181142026" sldId="313"/>
            <ac:picMk id="44" creationId="{46A856AB-281D-45B5-B270-8EA6AC0CBDDE}"/>
          </ac:picMkLst>
        </pc:picChg>
        <pc:picChg chg="add del">
          <ac:chgData name="Ďurovský, Lukáš" userId="e319a0e6-2238-4b8e-b1e7-df8d9f49814d" providerId="ADAL" clId="{25CFF9F5-A1A7-472C-BF5E-3ABE6A1C9D6B}" dt="2024-08-21T12:51:49.786" v="8166" actId="26606"/>
          <ac:picMkLst>
            <pc:docMk/>
            <pc:sldMk cId="3181142026" sldId="313"/>
            <ac:picMk id="48" creationId="{46A856AB-281D-45B5-B270-8EA6AC0CBDDE}"/>
          </ac:picMkLst>
        </pc:picChg>
        <pc:picChg chg="add del">
          <ac:chgData name="Ďurovský, Lukáš" userId="e319a0e6-2238-4b8e-b1e7-df8d9f49814d" providerId="ADAL" clId="{25CFF9F5-A1A7-472C-BF5E-3ABE6A1C9D6B}" dt="2024-08-21T12:52:08.202" v="8178" actId="26606"/>
          <ac:picMkLst>
            <pc:docMk/>
            <pc:sldMk cId="3181142026" sldId="313"/>
            <ac:picMk id="51" creationId="{46A856AB-281D-45B5-B270-8EA6AC0CBDDE}"/>
          </ac:picMkLst>
        </pc:picChg>
        <pc:picChg chg="add del">
          <ac:chgData name="Ďurovský, Lukáš" userId="e319a0e6-2238-4b8e-b1e7-df8d9f49814d" providerId="ADAL" clId="{25CFF9F5-A1A7-472C-BF5E-3ABE6A1C9D6B}" dt="2024-08-21T12:51:51.745" v="8170" actId="26606"/>
          <ac:picMkLst>
            <pc:docMk/>
            <pc:sldMk cId="3181142026" sldId="313"/>
            <ac:picMk id="57" creationId="{C4F9E4A3-BB3B-498A-8A24-AFC0D0E6EDCF}"/>
          </ac:picMkLst>
        </pc:picChg>
      </pc:sldChg>
      <pc:sldChg chg="modSp add del mod">
        <pc:chgData name="Ďurovský, Lukáš" userId="e319a0e6-2238-4b8e-b1e7-df8d9f49814d" providerId="ADAL" clId="{25CFF9F5-A1A7-472C-BF5E-3ABE6A1C9D6B}" dt="2024-08-21T09:48:03.473" v="7858" actId="47"/>
        <pc:sldMkLst>
          <pc:docMk/>
          <pc:sldMk cId="4158958738" sldId="313"/>
        </pc:sldMkLst>
        <pc:spChg chg="mod">
          <ac:chgData name="Ďurovský, Lukáš" userId="e319a0e6-2238-4b8e-b1e7-df8d9f49814d" providerId="ADAL" clId="{25CFF9F5-A1A7-472C-BF5E-3ABE6A1C9D6B}" dt="2024-08-21T09:44:51.342" v="7857" actId="5793"/>
          <ac:spMkLst>
            <pc:docMk/>
            <pc:sldMk cId="4158958738" sldId="313"/>
            <ac:spMk id="3" creationId="{9F541FAF-730D-47FE-9638-C05616C31320}"/>
          </ac:spMkLst>
        </pc:spChg>
      </pc:sldChg>
      <pc:sldChg chg="addSp delSp modSp add mod setBg setClrOvrMap">
        <pc:chgData name="Ďurovský, Lukáš" userId="e319a0e6-2238-4b8e-b1e7-df8d9f49814d" providerId="ADAL" clId="{25CFF9F5-A1A7-472C-BF5E-3ABE6A1C9D6B}" dt="2024-09-16T09:29:39.682" v="11189" actId="1076"/>
        <pc:sldMkLst>
          <pc:docMk/>
          <pc:sldMk cId="3156063698" sldId="314"/>
        </pc:sldMkLst>
        <pc:spChg chg="mod">
          <ac:chgData name="Ďurovský, Lukáš" userId="e319a0e6-2238-4b8e-b1e7-df8d9f49814d" providerId="ADAL" clId="{25CFF9F5-A1A7-472C-BF5E-3ABE6A1C9D6B}" dt="2024-09-16T09:29:39.682" v="11189" actId="1076"/>
          <ac:spMkLst>
            <pc:docMk/>
            <pc:sldMk cId="3156063698" sldId="314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6T09:29:36.660" v="11188" actId="14100"/>
          <ac:spMkLst>
            <pc:docMk/>
            <pc:sldMk cId="3156063698" sldId="314"/>
            <ac:spMk id="3" creationId="{9F541FAF-730D-47FE-9638-C05616C31320}"/>
          </ac:spMkLst>
        </pc:spChg>
        <pc:spChg chg="del">
          <ac:chgData name="Ďurovský, Lukáš" userId="e319a0e6-2238-4b8e-b1e7-df8d9f49814d" providerId="ADAL" clId="{25CFF9F5-A1A7-472C-BF5E-3ABE6A1C9D6B}" dt="2024-09-16T09:26:43.552" v="11177" actId="26606"/>
          <ac:spMkLst>
            <pc:docMk/>
            <pc:sldMk cId="3156063698" sldId="314"/>
            <ac:spMk id="8" creationId="{A38A195E-584A-485A-BECD-66468900B947}"/>
          </ac:spMkLst>
        </pc:spChg>
        <pc:spChg chg="del">
          <ac:chgData name="Ďurovský, Lukáš" userId="e319a0e6-2238-4b8e-b1e7-df8d9f49814d" providerId="ADAL" clId="{25CFF9F5-A1A7-472C-BF5E-3ABE6A1C9D6B}" dt="2024-09-16T09:26:43.552" v="11177" actId="26606"/>
          <ac:spMkLst>
            <pc:docMk/>
            <pc:sldMk cId="3156063698" sldId="314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9-16T09:29:30.683" v="11187" actId="26606"/>
          <ac:spMkLst>
            <pc:docMk/>
            <pc:sldMk cId="3156063698" sldId="314"/>
            <ac:spMk id="17" creationId="{03FFF8D3-2EF3-4286-935A-D01BE3C85333}"/>
          </ac:spMkLst>
        </pc:spChg>
        <pc:spChg chg="add del">
          <ac:chgData name="Ďurovský, Lukáš" userId="e319a0e6-2238-4b8e-b1e7-df8d9f49814d" providerId="ADAL" clId="{25CFF9F5-A1A7-472C-BF5E-3ABE6A1C9D6B}" dt="2024-09-16T09:29:30.683" v="11187" actId="26606"/>
          <ac:spMkLst>
            <pc:docMk/>
            <pc:sldMk cId="3156063698" sldId="314"/>
            <ac:spMk id="21" creationId="{E6C57836-126B-4938-8C7A-3C3BCB59D383}"/>
          </ac:spMkLst>
        </pc:spChg>
        <pc:spChg chg="add">
          <ac:chgData name="Ďurovský, Lukáš" userId="e319a0e6-2238-4b8e-b1e7-df8d9f49814d" providerId="ADAL" clId="{25CFF9F5-A1A7-472C-BF5E-3ABE6A1C9D6B}" dt="2024-09-16T09:29:30.683" v="11187" actId="26606"/>
          <ac:spMkLst>
            <pc:docMk/>
            <pc:sldMk cId="3156063698" sldId="314"/>
            <ac:spMk id="26" creationId="{CD94F7C0-1344-4B3C-AFCB-E7F006BB5348}"/>
          </ac:spMkLst>
        </pc:spChg>
        <pc:picChg chg="add del mod">
          <ac:chgData name="Ďurovský, Lukáš" userId="e319a0e6-2238-4b8e-b1e7-df8d9f49814d" providerId="ADAL" clId="{25CFF9F5-A1A7-472C-BF5E-3ABE6A1C9D6B}" dt="2024-09-16T09:28:45.659" v="11180" actId="478"/>
          <ac:picMkLst>
            <pc:docMk/>
            <pc:sldMk cId="3156063698" sldId="314"/>
            <ac:picMk id="5" creationId="{ACEAD733-0221-3EE4-FCE2-9B4267EFFD08}"/>
          </ac:picMkLst>
        </pc:picChg>
        <pc:picChg chg="add mod">
          <ac:chgData name="Ďurovský, Lukáš" userId="e319a0e6-2238-4b8e-b1e7-df8d9f49814d" providerId="ADAL" clId="{25CFF9F5-A1A7-472C-BF5E-3ABE6A1C9D6B}" dt="2024-09-16T09:29:30.683" v="11187" actId="26606"/>
          <ac:picMkLst>
            <pc:docMk/>
            <pc:sldMk cId="3156063698" sldId="314"/>
            <ac:picMk id="7" creationId="{8843629C-0981-5C32-EF58-861A3A5837FF}"/>
          </ac:picMkLst>
        </pc:picChg>
        <pc:picChg chg="del">
          <ac:chgData name="Ďurovský, Lukáš" userId="e319a0e6-2238-4b8e-b1e7-df8d9f49814d" providerId="ADAL" clId="{25CFF9F5-A1A7-472C-BF5E-3ABE6A1C9D6B}" dt="2024-09-16T09:26:43.552" v="11177" actId="26606"/>
          <ac:picMkLst>
            <pc:docMk/>
            <pc:sldMk cId="3156063698" sldId="314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9-16T09:29:30.683" v="11187" actId="26606"/>
          <ac:picMkLst>
            <pc:docMk/>
            <pc:sldMk cId="3156063698" sldId="314"/>
            <ac:picMk id="19" creationId="{CD8CCB43-545E-4064-8BB8-5C492D0F5F57}"/>
          </ac:picMkLst>
        </pc:picChg>
        <pc:picChg chg="add">
          <ac:chgData name="Ďurovský, Lukáš" userId="e319a0e6-2238-4b8e-b1e7-df8d9f49814d" providerId="ADAL" clId="{25CFF9F5-A1A7-472C-BF5E-3ABE6A1C9D6B}" dt="2024-09-16T09:29:30.683" v="11187" actId="26606"/>
          <ac:picMkLst>
            <pc:docMk/>
            <pc:sldMk cId="3156063698" sldId="314"/>
            <ac:picMk id="28" creationId="{4EC584A2-4215-4DB8-AE1F-E3768D77E8DE}"/>
          </ac:picMkLst>
        </pc:picChg>
      </pc:sldChg>
      <pc:sldChg chg="addSp delSp modSp add mod ord setBg setClrOvrMap">
        <pc:chgData name="Ďurovský, Lukáš" userId="e319a0e6-2238-4b8e-b1e7-df8d9f49814d" providerId="ADAL" clId="{25CFF9F5-A1A7-472C-BF5E-3ABE6A1C9D6B}" dt="2024-09-15T19:22:16.365" v="10956" actId="26606"/>
        <pc:sldMkLst>
          <pc:docMk/>
          <pc:sldMk cId="3414599080" sldId="315"/>
        </pc:sldMkLst>
        <pc:spChg chg="mod">
          <ac:chgData name="Ďurovský, Lukáš" userId="e319a0e6-2238-4b8e-b1e7-df8d9f49814d" providerId="ADAL" clId="{25CFF9F5-A1A7-472C-BF5E-3ABE6A1C9D6B}" dt="2024-09-15T19:22:16.365" v="10956" actId="26606"/>
          <ac:spMkLst>
            <pc:docMk/>
            <pc:sldMk cId="3414599080" sldId="315"/>
            <ac:spMk id="2" creationId="{A389EA88-8D83-4F3F-A4C1-4B16E2377F9E}"/>
          </ac:spMkLst>
        </pc:spChg>
        <pc:spChg chg="add del mod">
          <ac:chgData name="Ďurovský, Lukáš" userId="e319a0e6-2238-4b8e-b1e7-df8d9f49814d" providerId="ADAL" clId="{25CFF9F5-A1A7-472C-BF5E-3ABE6A1C9D6B}" dt="2024-09-15T19:22:16.365" v="10956" actId="26606"/>
          <ac:spMkLst>
            <pc:docMk/>
            <pc:sldMk cId="3414599080" sldId="315"/>
            <ac:spMk id="3" creationId="{9F541FAF-730D-47FE-9638-C05616C31320}"/>
          </ac:spMkLst>
        </pc:spChg>
        <pc:spChg chg="add del">
          <ac:chgData name="Ďurovský, Lukáš" userId="e319a0e6-2238-4b8e-b1e7-df8d9f49814d" providerId="ADAL" clId="{25CFF9F5-A1A7-472C-BF5E-3ABE6A1C9D6B}" dt="2024-09-15T19:22:16.365" v="10956" actId="26606"/>
          <ac:spMkLst>
            <pc:docMk/>
            <pc:sldMk cId="3414599080" sldId="315"/>
            <ac:spMk id="8" creationId="{A38A195E-584A-485A-BECD-66468900B947}"/>
          </ac:spMkLst>
        </pc:spChg>
        <pc:spChg chg="add del">
          <ac:chgData name="Ďurovský, Lukáš" userId="e319a0e6-2238-4b8e-b1e7-df8d9f49814d" providerId="ADAL" clId="{25CFF9F5-A1A7-472C-BF5E-3ABE6A1C9D6B}" dt="2024-09-15T19:22:16.365" v="10956" actId="26606"/>
          <ac:spMkLst>
            <pc:docMk/>
            <pc:sldMk cId="3414599080" sldId="315"/>
            <ac:spMk id="10" creationId="{840177A7-740C-43C7-8F2D-BD7067F12C9C}"/>
          </ac:spMkLst>
        </pc:spChg>
        <pc:spChg chg="add del">
          <ac:chgData name="Ďurovský, Lukáš" userId="e319a0e6-2238-4b8e-b1e7-df8d9f49814d" providerId="ADAL" clId="{25CFF9F5-A1A7-472C-BF5E-3ABE6A1C9D6B}" dt="2024-09-15T19:22:16.365" v="10956" actId="26606"/>
          <ac:spMkLst>
            <pc:docMk/>
            <pc:sldMk cId="3414599080" sldId="315"/>
            <ac:spMk id="18" creationId="{843DD86A-8FAA-443F-9211-42A2AE8A790C}"/>
          </ac:spMkLst>
        </pc:spChg>
        <pc:spChg chg="add del">
          <ac:chgData name="Ďurovský, Lukáš" userId="e319a0e6-2238-4b8e-b1e7-df8d9f49814d" providerId="ADAL" clId="{25CFF9F5-A1A7-472C-BF5E-3ABE6A1C9D6B}" dt="2024-09-15T19:22:16.365" v="10956" actId="26606"/>
          <ac:spMkLst>
            <pc:docMk/>
            <pc:sldMk cId="3414599080" sldId="315"/>
            <ac:spMk id="20" creationId="{C2A13AAE-18EB-4BDF-BAF7-F2F97B8D00D6}"/>
          </ac:spMkLst>
        </pc:spChg>
        <pc:graphicFrameChg chg="add del">
          <ac:chgData name="Ďurovský, Lukáš" userId="e319a0e6-2238-4b8e-b1e7-df8d9f49814d" providerId="ADAL" clId="{25CFF9F5-A1A7-472C-BF5E-3ABE6A1C9D6B}" dt="2024-09-15T19:22:08.779" v="10954" actId="26606"/>
          <ac:graphicFrameMkLst>
            <pc:docMk/>
            <pc:sldMk cId="3414599080" sldId="315"/>
            <ac:graphicFrameMk id="14" creationId="{F3531554-8837-10D6-7D2D-85494C4F5690}"/>
          </ac:graphicFrameMkLst>
        </pc:graphicFrameChg>
        <pc:graphicFrameChg chg="add del">
          <ac:chgData name="Ďurovský, Lukáš" userId="e319a0e6-2238-4b8e-b1e7-df8d9f49814d" providerId="ADAL" clId="{25CFF9F5-A1A7-472C-BF5E-3ABE6A1C9D6B}" dt="2024-09-15T19:22:16.365" v="10956" actId="26606"/>
          <ac:graphicFrameMkLst>
            <pc:docMk/>
            <pc:sldMk cId="3414599080" sldId="315"/>
            <ac:graphicFrameMk id="16" creationId="{A6CFC2F2-74F3-E36F-948F-F11AF091C599}"/>
          </ac:graphicFrameMkLst>
        </pc:graphicFrameChg>
        <pc:picChg chg="add del">
          <ac:chgData name="Ďurovský, Lukáš" userId="e319a0e6-2238-4b8e-b1e7-df8d9f49814d" providerId="ADAL" clId="{25CFF9F5-A1A7-472C-BF5E-3ABE6A1C9D6B}" dt="2024-09-15T19:22:16.365" v="10956" actId="26606"/>
          <ac:picMkLst>
            <pc:docMk/>
            <pc:sldMk cId="3414599080" sldId="315"/>
            <ac:picMk id="12" creationId="{FF525AAA-82CE-4027-A26C-B0EFFD856F2E}"/>
          </ac:picMkLst>
        </pc:picChg>
        <pc:picChg chg="add del">
          <ac:chgData name="Ďurovský, Lukáš" userId="e319a0e6-2238-4b8e-b1e7-df8d9f49814d" providerId="ADAL" clId="{25CFF9F5-A1A7-472C-BF5E-3ABE6A1C9D6B}" dt="2024-09-15T19:22:16.365" v="10956" actId="26606"/>
          <ac:picMkLst>
            <pc:docMk/>
            <pc:sldMk cId="3414599080" sldId="315"/>
            <ac:picMk id="22" creationId="{0F5C1B21-B0DB-4206-99EE-C13D67038B93}"/>
          </ac:picMkLst>
        </pc:picChg>
        <pc:picChg chg="add del">
          <ac:chgData name="Ďurovský, Lukáš" userId="e319a0e6-2238-4b8e-b1e7-df8d9f49814d" providerId="ADAL" clId="{25CFF9F5-A1A7-472C-BF5E-3ABE6A1C9D6B}" dt="2024-09-15T19:22:16.365" v="10956" actId="26606"/>
          <ac:picMkLst>
            <pc:docMk/>
            <pc:sldMk cId="3414599080" sldId="315"/>
            <ac:picMk id="24" creationId="{49261589-06E9-4B7C-A8F1-26648507B77B}"/>
          </ac:picMkLst>
        </pc:picChg>
      </pc:sldChg>
      <pc:sldChg chg="addSp delSp modSp add mod setClrOvrMap">
        <pc:chgData name="Ďurovský, Lukáš" userId="e319a0e6-2238-4b8e-b1e7-df8d9f49814d" providerId="ADAL" clId="{25CFF9F5-A1A7-472C-BF5E-3ABE6A1C9D6B}" dt="2024-09-16T09:31:32.831" v="11298" actId="1076"/>
        <pc:sldMkLst>
          <pc:docMk/>
          <pc:sldMk cId="1910813391" sldId="316"/>
        </pc:sldMkLst>
        <pc:spChg chg="mod">
          <ac:chgData name="Ďurovský, Lukáš" userId="e319a0e6-2238-4b8e-b1e7-df8d9f49814d" providerId="ADAL" clId="{25CFF9F5-A1A7-472C-BF5E-3ABE6A1C9D6B}" dt="2024-09-16T09:31:32.831" v="11298" actId="1076"/>
          <ac:spMkLst>
            <pc:docMk/>
            <pc:sldMk cId="1910813391" sldId="316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6T09:31:30.184" v="11297" actId="14100"/>
          <ac:spMkLst>
            <pc:docMk/>
            <pc:sldMk cId="1910813391" sldId="316"/>
            <ac:spMk id="3" creationId="{9F541FAF-730D-47FE-9638-C05616C31320}"/>
          </ac:spMkLst>
        </pc:spChg>
        <pc:spChg chg="del">
          <ac:chgData name="Ďurovský, Lukáš" userId="e319a0e6-2238-4b8e-b1e7-df8d9f49814d" providerId="ADAL" clId="{25CFF9F5-A1A7-472C-BF5E-3ABE6A1C9D6B}" dt="2024-09-16T09:31:26.574" v="11296" actId="26606"/>
          <ac:spMkLst>
            <pc:docMk/>
            <pc:sldMk cId="1910813391" sldId="316"/>
            <ac:spMk id="17" creationId="{AC6EBE12-9B3E-43CB-B552-2C7A13853712}"/>
          </ac:spMkLst>
        </pc:spChg>
        <pc:spChg chg="del">
          <ac:chgData name="Ďurovský, Lukáš" userId="e319a0e6-2238-4b8e-b1e7-df8d9f49814d" providerId="ADAL" clId="{25CFF9F5-A1A7-472C-BF5E-3ABE6A1C9D6B}" dt="2024-09-16T09:31:26.574" v="11296" actId="26606"/>
          <ac:spMkLst>
            <pc:docMk/>
            <pc:sldMk cId="1910813391" sldId="316"/>
            <ac:spMk id="21" creationId="{AF2529C0-FA6B-474D-B1E5-73BA7011F599}"/>
          </ac:spMkLst>
        </pc:spChg>
        <pc:spChg chg="add">
          <ac:chgData name="Ďurovský, Lukáš" userId="e319a0e6-2238-4b8e-b1e7-df8d9f49814d" providerId="ADAL" clId="{25CFF9F5-A1A7-472C-BF5E-3ABE6A1C9D6B}" dt="2024-09-16T09:31:26.574" v="11296" actId="26606"/>
          <ac:spMkLst>
            <pc:docMk/>
            <pc:sldMk cId="1910813391" sldId="316"/>
            <ac:spMk id="26" creationId="{B8E41B83-C09C-4859-AB94-511A2C0BBE89}"/>
          </ac:spMkLst>
        </pc:spChg>
        <pc:picChg chg="add del">
          <ac:chgData name="Ďurovský, Lukáš" userId="e319a0e6-2238-4b8e-b1e7-df8d9f49814d" providerId="ADAL" clId="{25CFF9F5-A1A7-472C-BF5E-3ABE6A1C9D6B}" dt="2024-09-13T09:18:34.964" v="10015" actId="478"/>
          <ac:picMkLst>
            <pc:docMk/>
            <pc:sldMk cId="1910813391" sldId="316"/>
            <ac:picMk id="5" creationId="{107AA59D-BE69-DFD2-1252-5B2C916B7111}"/>
          </ac:picMkLst>
        </pc:picChg>
        <pc:picChg chg="add del mod">
          <ac:chgData name="Ďurovský, Lukáš" userId="e319a0e6-2238-4b8e-b1e7-df8d9f49814d" providerId="ADAL" clId="{25CFF9F5-A1A7-472C-BF5E-3ABE6A1C9D6B}" dt="2024-09-13T09:21:37.424" v="10040" actId="478"/>
          <ac:picMkLst>
            <pc:docMk/>
            <pc:sldMk cId="1910813391" sldId="316"/>
            <ac:picMk id="6" creationId="{0A5BD6EE-4A36-13E5-366B-36F00A4EE7E0}"/>
          </ac:picMkLst>
        </pc:picChg>
        <pc:picChg chg="add mod">
          <ac:chgData name="Ďurovský, Lukáš" userId="e319a0e6-2238-4b8e-b1e7-df8d9f49814d" providerId="ADAL" clId="{25CFF9F5-A1A7-472C-BF5E-3ABE6A1C9D6B}" dt="2024-09-16T09:31:26.574" v="11296" actId="26606"/>
          <ac:picMkLst>
            <pc:docMk/>
            <pc:sldMk cId="1910813391" sldId="316"/>
            <ac:picMk id="8" creationId="{FD49A933-2506-D490-2B4C-17A2C8BAEA12}"/>
          </ac:picMkLst>
        </pc:picChg>
        <pc:picChg chg="del">
          <ac:chgData name="Ďurovský, Lukáš" userId="e319a0e6-2238-4b8e-b1e7-df8d9f49814d" providerId="ADAL" clId="{25CFF9F5-A1A7-472C-BF5E-3ABE6A1C9D6B}" dt="2024-09-16T09:31:26.574" v="11296" actId="26606"/>
          <ac:picMkLst>
            <pc:docMk/>
            <pc:sldMk cId="1910813391" sldId="316"/>
            <ac:picMk id="19" creationId="{137465C4-4FD6-41C0-9B8F-23FDEF424475}"/>
          </ac:picMkLst>
        </pc:picChg>
        <pc:picChg chg="add">
          <ac:chgData name="Ďurovský, Lukáš" userId="e319a0e6-2238-4b8e-b1e7-df8d9f49814d" providerId="ADAL" clId="{25CFF9F5-A1A7-472C-BF5E-3ABE6A1C9D6B}" dt="2024-09-16T09:31:26.574" v="11296" actId="26606"/>
          <ac:picMkLst>
            <pc:docMk/>
            <pc:sldMk cId="1910813391" sldId="316"/>
            <ac:picMk id="28" creationId="{39E05C4E-6F76-43EC-9537-2BA7871BBE07}"/>
          </ac:picMkLst>
        </pc:picChg>
      </pc:sldChg>
      <pc:sldChg chg="addSp delSp modSp add mod setClrOvrMap">
        <pc:chgData name="Ďurovský, Lukáš" userId="e319a0e6-2238-4b8e-b1e7-df8d9f49814d" providerId="ADAL" clId="{25CFF9F5-A1A7-472C-BF5E-3ABE6A1C9D6B}" dt="2024-09-16T09:29:48.530" v="11190" actId="26606"/>
        <pc:sldMkLst>
          <pc:docMk/>
          <pc:sldMk cId="4188602322" sldId="317"/>
        </pc:sldMkLst>
        <pc:spChg chg="mod">
          <ac:chgData name="Ďurovský, Lukáš" userId="e319a0e6-2238-4b8e-b1e7-df8d9f49814d" providerId="ADAL" clId="{25CFF9F5-A1A7-472C-BF5E-3ABE6A1C9D6B}" dt="2024-09-16T09:29:48.530" v="11190" actId="26606"/>
          <ac:spMkLst>
            <pc:docMk/>
            <pc:sldMk cId="4188602322" sldId="317"/>
            <ac:spMk id="2" creationId="{A389EA88-8D83-4F3F-A4C1-4B16E2377F9E}"/>
          </ac:spMkLst>
        </pc:spChg>
        <pc:spChg chg="mod">
          <ac:chgData name="Ďurovský, Lukáš" userId="e319a0e6-2238-4b8e-b1e7-df8d9f49814d" providerId="ADAL" clId="{25CFF9F5-A1A7-472C-BF5E-3ABE6A1C9D6B}" dt="2024-09-16T09:29:48.530" v="11190" actId="26606"/>
          <ac:spMkLst>
            <pc:docMk/>
            <pc:sldMk cId="4188602322" sldId="317"/>
            <ac:spMk id="3" creationId="{9F541FAF-730D-47FE-9638-C05616C31320}"/>
          </ac:spMkLst>
        </pc:spChg>
        <pc:spChg chg="del">
          <ac:chgData name="Ďurovský, Lukáš" userId="e319a0e6-2238-4b8e-b1e7-df8d9f49814d" providerId="ADAL" clId="{25CFF9F5-A1A7-472C-BF5E-3ABE6A1C9D6B}" dt="2024-09-14T12:08:40.617" v="10510" actId="26606"/>
          <ac:spMkLst>
            <pc:docMk/>
            <pc:sldMk cId="4188602322" sldId="317"/>
            <ac:spMk id="17" creationId="{AC6EBE12-9B3E-43CB-B552-2C7A13853712}"/>
          </ac:spMkLst>
        </pc:spChg>
        <pc:spChg chg="del">
          <ac:chgData name="Ďurovský, Lukáš" userId="e319a0e6-2238-4b8e-b1e7-df8d9f49814d" providerId="ADAL" clId="{25CFF9F5-A1A7-472C-BF5E-3ABE6A1C9D6B}" dt="2024-09-14T12:08:40.617" v="10510" actId="26606"/>
          <ac:spMkLst>
            <pc:docMk/>
            <pc:sldMk cId="4188602322" sldId="317"/>
            <ac:spMk id="21" creationId="{AF2529C0-FA6B-474D-B1E5-73BA7011F599}"/>
          </ac:spMkLst>
        </pc:spChg>
        <pc:spChg chg="add del">
          <ac:chgData name="Ďurovský, Lukáš" userId="e319a0e6-2238-4b8e-b1e7-df8d9f49814d" providerId="ADAL" clId="{25CFF9F5-A1A7-472C-BF5E-3ABE6A1C9D6B}" dt="2024-09-16T09:29:48.530" v="11190" actId="26606"/>
          <ac:spMkLst>
            <pc:docMk/>
            <pc:sldMk cId="4188602322" sldId="317"/>
            <ac:spMk id="26" creationId="{1FDFF85F-F105-40D5-9793-90419158C3BD}"/>
          </ac:spMkLst>
        </pc:spChg>
        <pc:spChg chg="add del">
          <ac:chgData name="Ďurovský, Lukáš" userId="e319a0e6-2238-4b8e-b1e7-df8d9f49814d" providerId="ADAL" clId="{25CFF9F5-A1A7-472C-BF5E-3ABE6A1C9D6B}" dt="2024-09-16T09:29:48.530" v="11190" actId="26606"/>
          <ac:spMkLst>
            <pc:docMk/>
            <pc:sldMk cId="4188602322" sldId="317"/>
            <ac:spMk id="28" creationId="{35AB47A4-BA8C-4250-88BD-D49C68C5F9E9}"/>
          </ac:spMkLst>
        </pc:spChg>
        <pc:spChg chg="add">
          <ac:chgData name="Ďurovský, Lukáš" userId="e319a0e6-2238-4b8e-b1e7-df8d9f49814d" providerId="ADAL" clId="{25CFF9F5-A1A7-472C-BF5E-3ABE6A1C9D6B}" dt="2024-09-16T09:29:48.530" v="11190" actId="26606"/>
          <ac:spMkLst>
            <pc:docMk/>
            <pc:sldMk cId="4188602322" sldId="317"/>
            <ac:spMk id="37" creationId="{CD94F7C0-1344-4B3C-AFCB-E7F006BB5348}"/>
          </ac:spMkLst>
        </pc:spChg>
        <pc:picChg chg="del">
          <ac:chgData name="Ďurovský, Lukáš" userId="e319a0e6-2238-4b8e-b1e7-df8d9f49814d" providerId="ADAL" clId="{25CFF9F5-A1A7-472C-BF5E-3ABE6A1C9D6B}" dt="2024-09-14T11:52:39.201" v="10472" actId="478"/>
          <ac:picMkLst>
            <pc:docMk/>
            <pc:sldMk cId="4188602322" sldId="317"/>
            <ac:picMk id="5" creationId="{6384EDB8-2C40-3A60-FA87-28DE6BE002BC}"/>
          </ac:picMkLst>
        </pc:picChg>
        <pc:picChg chg="add mod">
          <ac:chgData name="Ďurovský, Lukáš" userId="e319a0e6-2238-4b8e-b1e7-df8d9f49814d" providerId="ADAL" clId="{25CFF9F5-A1A7-472C-BF5E-3ABE6A1C9D6B}" dt="2024-09-16T09:29:48.530" v="11190" actId="26606"/>
          <ac:picMkLst>
            <pc:docMk/>
            <pc:sldMk cId="4188602322" sldId="317"/>
            <ac:picMk id="6" creationId="{2C14135F-8059-DA15-6B78-AB22E70DCD1C}"/>
          </ac:picMkLst>
        </pc:picChg>
        <pc:picChg chg="del">
          <ac:chgData name="Ďurovský, Lukáš" userId="e319a0e6-2238-4b8e-b1e7-df8d9f49814d" providerId="ADAL" clId="{25CFF9F5-A1A7-472C-BF5E-3ABE6A1C9D6B}" dt="2024-09-14T12:08:40.617" v="10510" actId="26606"/>
          <ac:picMkLst>
            <pc:docMk/>
            <pc:sldMk cId="4188602322" sldId="317"/>
            <ac:picMk id="19" creationId="{137465C4-4FD6-41C0-9B8F-23FDEF424475}"/>
          </ac:picMkLst>
        </pc:picChg>
        <pc:picChg chg="add del">
          <ac:chgData name="Ďurovský, Lukáš" userId="e319a0e6-2238-4b8e-b1e7-df8d9f49814d" providerId="ADAL" clId="{25CFF9F5-A1A7-472C-BF5E-3ABE6A1C9D6B}" dt="2024-09-16T09:29:48.530" v="11190" actId="26606"/>
          <ac:picMkLst>
            <pc:docMk/>
            <pc:sldMk cId="4188602322" sldId="317"/>
            <ac:picMk id="30" creationId="{66C8958D-EB99-414F-B735-863B67BB14D3}"/>
          </ac:picMkLst>
        </pc:picChg>
        <pc:picChg chg="add del">
          <ac:chgData name="Ďurovský, Lukáš" userId="e319a0e6-2238-4b8e-b1e7-df8d9f49814d" providerId="ADAL" clId="{25CFF9F5-A1A7-472C-BF5E-3ABE6A1C9D6B}" dt="2024-09-16T09:29:48.530" v="11190" actId="26606"/>
          <ac:picMkLst>
            <pc:docMk/>
            <pc:sldMk cId="4188602322" sldId="317"/>
            <ac:picMk id="32" creationId="{39E5F3CB-7BDD-4E64-B274-CD900F08C6F3}"/>
          </ac:picMkLst>
        </pc:picChg>
        <pc:picChg chg="add">
          <ac:chgData name="Ďurovský, Lukáš" userId="e319a0e6-2238-4b8e-b1e7-df8d9f49814d" providerId="ADAL" clId="{25CFF9F5-A1A7-472C-BF5E-3ABE6A1C9D6B}" dt="2024-09-16T09:29:48.530" v="11190" actId="26606"/>
          <ac:picMkLst>
            <pc:docMk/>
            <pc:sldMk cId="4188602322" sldId="317"/>
            <ac:picMk id="39" creationId="{4EC584A2-4215-4DB8-AE1F-E3768D77E8DE}"/>
          </ac:picMkLst>
        </pc:picChg>
      </pc:sldChg>
    </pc:docChg>
  </pc:docChgLst>
  <pc:docChgLst>
    <pc:chgData name="Ďurovský, Lukáš" userId="e319a0e6-2238-4b8e-b1e7-df8d9f49814d" providerId="ADAL" clId="{1237E594-1FF4-4137-BD50-E49ABC44B5A7}"/>
    <pc:docChg chg="undo redo custSel addSld delSld modSld sldOrd">
      <pc:chgData name="Ďurovský, Lukáš" userId="e319a0e6-2238-4b8e-b1e7-df8d9f49814d" providerId="ADAL" clId="{1237E594-1FF4-4137-BD50-E49ABC44B5A7}" dt="2024-05-26T15:49:23.108" v="7877" actId="20577"/>
      <pc:docMkLst>
        <pc:docMk/>
      </pc:docMkLst>
      <pc:sldChg chg="modSp mod">
        <pc:chgData name="Ďurovský, Lukáš" userId="e319a0e6-2238-4b8e-b1e7-df8d9f49814d" providerId="ADAL" clId="{1237E594-1FF4-4137-BD50-E49ABC44B5A7}" dt="2024-05-25T18:49:43.733" v="6009" actId="6549"/>
        <pc:sldMkLst>
          <pc:docMk/>
          <pc:sldMk cId="3754664940" sldId="256"/>
        </pc:sldMkLst>
        <pc:spChg chg="mod">
          <ac:chgData name="Ďurovský, Lukáš" userId="e319a0e6-2238-4b8e-b1e7-df8d9f49814d" providerId="ADAL" clId="{1237E594-1FF4-4137-BD50-E49ABC44B5A7}" dt="2024-05-14T12:24:37.687" v="203" actId="20577"/>
          <ac:spMkLst>
            <pc:docMk/>
            <pc:sldMk cId="3754664940" sldId="256"/>
            <ac:spMk id="2" creationId="{8DE5CD8D-E704-46A1-BC3E-9A644A9FFD4E}"/>
          </ac:spMkLst>
        </pc:spChg>
        <pc:spChg chg="mod">
          <ac:chgData name="Ďurovský, Lukáš" userId="e319a0e6-2238-4b8e-b1e7-df8d9f49814d" providerId="ADAL" clId="{1237E594-1FF4-4137-BD50-E49ABC44B5A7}" dt="2024-05-25T18:49:43.733" v="6009" actId="6549"/>
          <ac:spMkLst>
            <pc:docMk/>
            <pc:sldMk cId="3754664940" sldId="256"/>
            <ac:spMk id="3" creationId="{E309A740-48C5-4AE5-879B-F567D3D7ACDC}"/>
          </ac:spMkLst>
        </pc:spChg>
      </pc:sldChg>
      <pc:sldChg chg="modSp mod ord">
        <pc:chgData name="Ďurovský, Lukáš" userId="e319a0e6-2238-4b8e-b1e7-df8d9f49814d" providerId="ADAL" clId="{1237E594-1FF4-4137-BD50-E49ABC44B5A7}" dt="2024-05-26T07:02:36.766" v="6432" actId="20577"/>
        <pc:sldMkLst>
          <pc:docMk/>
          <pc:sldMk cId="2194233190" sldId="257"/>
        </pc:sldMkLst>
        <pc:spChg chg="mod">
          <ac:chgData name="Ďurovský, Lukáš" userId="e319a0e6-2238-4b8e-b1e7-df8d9f49814d" providerId="ADAL" clId="{1237E594-1FF4-4137-BD50-E49ABC44B5A7}" dt="2024-05-17T06:18:46.890" v="1049" actId="120"/>
          <ac:spMkLst>
            <pc:docMk/>
            <pc:sldMk cId="2194233190" sldId="257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6T07:02:36.766" v="6432" actId="20577"/>
          <ac:spMkLst>
            <pc:docMk/>
            <pc:sldMk cId="2194233190" sldId="257"/>
            <ac:spMk id="3" creationId="{9F541FAF-730D-47FE-9638-C05616C31320}"/>
          </ac:spMkLst>
        </pc:spChg>
      </pc:sldChg>
      <pc:sldChg chg="addSp delSp modSp new mod modClrScheme chgLayout">
        <pc:chgData name="Ďurovský, Lukáš" userId="e319a0e6-2238-4b8e-b1e7-df8d9f49814d" providerId="ADAL" clId="{1237E594-1FF4-4137-BD50-E49ABC44B5A7}" dt="2024-05-26T07:22:19.426" v="6481" actId="1076"/>
        <pc:sldMkLst>
          <pc:docMk/>
          <pc:sldMk cId="1991766201" sldId="258"/>
        </pc:sldMkLst>
        <pc:spChg chg="add del mod ord">
          <ac:chgData name="Ďurovský, Lukáš" userId="e319a0e6-2238-4b8e-b1e7-df8d9f49814d" providerId="ADAL" clId="{1237E594-1FF4-4137-BD50-E49ABC44B5A7}" dt="2024-05-17T07:41:43.259" v="1315" actId="700"/>
          <ac:spMkLst>
            <pc:docMk/>
            <pc:sldMk cId="1991766201" sldId="258"/>
            <ac:spMk id="2" creationId="{6B45AF6B-57D5-CA79-8301-749A9A786BEA}"/>
          </ac:spMkLst>
        </pc:spChg>
        <pc:spChg chg="del mod ord">
          <ac:chgData name="Ďurovský, Lukáš" userId="e319a0e6-2238-4b8e-b1e7-df8d9f49814d" providerId="ADAL" clId="{1237E594-1FF4-4137-BD50-E49ABC44B5A7}" dt="2024-05-14T14:49:30.489" v="373" actId="700"/>
          <ac:spMkLst>
            <pc:docMk/>
            <pc:sldMk cId="1991766201" sldId="258"/>
            <ac:spMk id="2" creationId="{81CC950F-3D0A-EF71-4E8C-DDE2E2D8FEEC}"/>
          </ac:spMkLst>
        </pc:spChg>
        <pc:spChg chg="del mod ord">
          <ac:chgData name="Ďurovský, Lukáš" userId="e319a0e6-2238-4b8e-b1e7-df8d9f49814d" providerId="ADAL" clId="{1237E594-1FF4-4137-BD50-E49ABC44B5A7}" dt="2024-05-14T14:49:30.489" v="373" actId="700"/>
          <ac:spMkLst>
            <pc:docMk/>
            <pc:sldMk cId="1991766201" sldId="258"/>
            <ac:spMk id="3" creationId="{41143057-9031-E5F3-3C14-95305BAF70CF}"/>
          </ac:spMkLst>
        </pc:spChg>
        <pc:spChg chg="add del mod ord">
          <ac:chgData name="Ďurovský, Lukáš" userId="e319a0e6-2238-4b8e-b1e7-df8d9f49814d" providerId="ADAL" clId="{1237E594-1FF4-4137-BD50-E49ABC44B5A7}" dt="2024-05-17T07:41:42.828" v="1314" actId="700"/>
          <ac:spMkLst>
            <pc:docMk/>
            <pc:sldMk cId="1991766201" sldId="258"/>
            <ac:spMk id="3" creationId="{AF848714-C391-E145-9A35-1B3F45A41B08}"/>
          </ac:spMkLst>
        </pc:spChg>
        <pc:spChg chg="add del mod ord">
          <ac:chgData name="Ďurovský, Lukáš" userId="e319a0e6-2238-4b8e-b1e7-df8d9f49814d" providerId="ADAL" clId="{1237E594-1FF4-4137-BD50-E49ABC44B5A7}" dt="2024-05-14T14:49:45.407" v="374" actId="700"/>
          <ac:spMkLst>
            <pc:docMk/>
            <pc:sldMk cId="1991766201" sldId="258"/>
            <ac:spMk id="4" creationId="{85D48026-E555-D7AE-4FD9-D7B0222A2203}"/>
          </ac:spMkLst>
        </pc:spChg>
        <pc:spChg chg="add del mod ord">
          <ac:chgData name="Ďurovský, Lukáš" userId="e319a0e6-2238-4b8e-b1e7-df8d9f49814d" providerId="ADAL" clId="{1237E594-1FF4-4137-BD50-E49ABC44B5A7}" dt="2024-05-14T14:49:45.407" v="374" actId="700"/>
          <ac:spMkLst>
            <pc:docMk/>
            <pc:sldMk cId="1991766201" sldId="258"/>
            <ac:spMk id="5" creationId="{DFBB127F-71F4-EBB3-7E31-11553E01FD30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6" creationId="{A6E419C0-65BD-6864-A639-270184D82CE9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7" creationId="{B068820E-5C85-93F2-0E44-25DFEF64EF5B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8" creationId="{3C6C77EC-D611-3B4C-D805-196D942A8053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9" creationId="{D3C37730-5DE2-1C17-69D4-847ED0399B6F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10" creationId="{7014AA6B-901D-67D6-1C78-935C85BCAF99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11" creationId="{EBC52EFF-233B-F302-8442-E4FA2C12DBB1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12" creationId="{A680C332-CF74-C97B-38DA-084F82090609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13" creationId="{7DC545EB-25A9-B643-5CE8-EDD150F0FFA1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14" creationId="{28CB2DEB-9BEB-02DC-8072-75CDE1557BC2}"/>
          </ac:spMkLst>
        </pc:spChg>
        <pc:spChg chg="add del mod ord">
          <ac:chgData name="Ďurovský, Lukáš" userId="e319a0e6-2238-4b8e-b1e7-df8d9f49814d" providerId="ADAL" clId="{1237E594-1FF4-4137-BD50-E49ABC44B5A7}" dt="2024-05-14T14:50:02.594" v="375" actId="700"/>
          <ac:spMkLst>
            <pc:docMk/>
            <pc:sldMk cId="1991766201" sldId="258"/>
            <ac:spMk id="15" creationId="{BDA31C2F-9AC7-A535-77A2-0FAD3049A055}"/>
          </ac:spMkLst>
        </pc:spChg>
        <pc:spChg chg="add mod ord">
          <ac:chgData name="Ďurovský, Lukáš" userId="e319a0e6-2238-4b8e-b1e7-df8d9f49814d" providerId="ADAL" clId="{1237E594-1FF4-4137-BD50-E49ABC44B5A7}" dt="2024-05-25T18:50:46.008" v="6033" actId="20577"/>
          <ac:spMkLst>
            <pc:docMk/>
            <pc:sldMk cId="1991766201" sldId="258"/>
            <ac:spMk id="16" creationId="{CCF254DD-9A7C-DAA8-221E-E77EF81AC11E}"/>
          </ac:spMkLst>
        </pc:spChg>
        <pc:spChg chg="add mod ord">
          <ac:chgData name="Ďurovský, Lukáš" userId="e319a0e6-2238-4b8e-b1e7-df8d9f49814d" providerId="ADAL" clId="{1237E594-1FF4-4137-BD50-E49ABC44B5A7}" dt="2024-05-26T07:22:19.426" v="6481" actId="1076"/>
          <ac:spMkLst>
            <pc:docMk/>
            <pc:sldMk cId="1991766201" sldId="258"/>
            <ac:spMk id="17" creationId="{14B07109-A879-D97C-2AD2-EBA7419A4D7D}"/>
          </ac:spMkLst>
        </pc:spChg>
        <pc:spChg chg="add del mod ord">
          <ac:chgData name="Ďurovský, Lukáš" userId="e319a0e6-2238-4b8e-b1e7-df8d9f49814d" providerId="ADAL" clId="{1237E594-1FF4-4137-BD50-E49ABC44B5A7}" dt="2024-05-26T07:22:14.847" v="6479" actId="1076"/>
          <ac:spMkLst>
            <pc:docMk/>
            <pc:sldMk cId="1991766201" sldId="258"/>
            <ac:spMk id="18" creationId="{1CBCA454-0566-A874-46EA-DC425379875E}"/>
          </ac:spMkLst>
        </pc:spChg>
      </pc:sldChg>
      <pc:sldChg chg="addSp delSp modSp new add del mod modClrScheme chgLayout">
        <pc:chgData name="Ďurovský, Lukáš" userId="e319a0e6-2238-4b8e-b1e7-df8d9f49814d" providerId="ADAL" clId="{1237E594-1FF4-4137-BD50-E49ABC44B5A7}" dt="2024-05-20T07:29:58.947" v="4302" actId="47"/>
        <pc:sldMkLst>
          <pc:docMk/>
          <pc:sldMk cId="4144960274" sldId="259"/>
        </pc:sldMkLst>
        <pc:spChg chg="add del mod ord">
          <ac:chgData name="Ďurovský, Lukáš" userId="e319a0e6-2238-4b8e-b1e7-df8d9f49814d" providerId="ADAL" clId="{1237E594-1FF4-4137-BD50-E49ABC44B5A7}" dt="2024-05-19T17:31:08.286" v="3459" actId="700"/>
          <ac:spMkLst>
            <pc:docMk/>
            <pc:sldMk cId="4144960274" sldId="259"/>
            <ac:spMk id="2" creationId="{0D278969-DE6A-3A29-1B12-4969CB6AE621}"/>
          </ac:spMkLst>
        </pc:spChg>
        <pc:spChg chg="del">
          <ac:chgData name="Ďurovský, Lukáš" userId="e319a0e6-2238-4b8e-b1e7-df8d9f49814d" providerId="ADAL" clId="{1237E594-1FF4-4137-BD50-E49ABC44B5A7}" dt="2024-05-14T14:53:07.891" v="402" actId="6264"/>
          <ac:spMkLst>
            <pc:docMk/>
            <pc:sldMk cId="4144960274" sldId="259"/>
            <ac:spMk id="2" creationId="{7F9762AB-19AB-C321-AE67-3624A1BCE19A}"/>
          </ac:spMkLst>
        </pc:spChg>
        <pc:spChg chg="add mod ord">
          <ac:chgData name="Ďurovský, Lukáš" userId="e319a0e6-2238-4b8e-b1e7-df8d9f49814d" providerId="ADAL" clId="{1237E594-1FF4-4137-BD50-E49ABC44B5A7}" dt="2024-05-19T17:31:21.405" v="3462" actId="700"/>
          <ac:spMkLst>
            <pc:docMk/>
            <pc:sldMk cId="4144960274" sldId="259"/>
            <ac:spMk id="3" creationId="{3EE64EA3-B361-582E-178B-565BEABE55DE}"/>
          </ac:spMkLst>
        </pc:spChg>
        <pc:spChg chg="del">
          <ac:chgData name="Ďurovský, Lukáš" userId="e319a0e6-2238-4b8e-b1e7-df8d9f49814d" providerId="ADAL" clId="{1237E594-1FF4-4137-BD50-E49ABC44B5A7}" dt="2024-05-14T14:53:07.891" v="402" actId="6264"/>
          <ac:spMkLst>
            <pc:docMk/>
            <pc:sldMk cId="4144960274" sldId="259"/>
            <ac:spMk id="3" creationId="{E202F815-D6EF-8226-0C22-138C6B8CACE6}"/>
          </ac:spMkLst>
        </pc:spChg>
        <pc:spChg chg="del">
          <ac:chgData name="Ďurovský, Lukáš" userId="e319a0e6-2238-4b8e-b1e7-df8d9f49814d" providerId="ADAL" clId="{1237E594-1FF4-4137-BD50-E49ABC44B5A7}" dt="2024-05-14T14:53:07.891" v="402" actId="6264"/>
          <ac:spMkLst>
            <pc:docMk/>
            <pc:sldMk cId="4144960274" sldId="259"/>
            <ac:spMk id="4" creationId="{9B617E45-8F32-09CB-1EBF-7568F2EF000B}"/>
          </ac:spMkLst>
        </pc:spChg>
        <pc:spChg chg="add del mod ord">
          <ac:chgData name="Ďurovský, Lukáš" userId="e319a0e6-2238-4b8e-b1e7-df8d9f49814d" providerId="ADAL" clId="{1237E594-1FF4-4137-BD50-E49ABC44B5A7}" dt="2024-05-14T14:53:14.026" v="403" actId="700"/>
          <ac:spMkLst>
            <pc:docMk/>
            <pc:sldMk cId="4144960274" sldId="259"/>
            <ac:spMk id="5" creationId="{C989F1A7-1D94-551B-2E24-F1375FB5CDAD}"/>
          </ac:spMkLst>
        </pc:spChg>
        <pc:spChg chg="add del mod ord">
          <ac:chgData name="Ďurovský, Lukáš" userId="e319a0e6-2238-4b8e-b1e7-df8d9f49814d" providerId="ADAL" clId="{1237E594-1FF4-4137-BD50-E49ABC44B5A7}" dt="2024-05-14T14:53:14.026" v="403" actId="700"/>
          <ac:spMkLst>
            <pc:docMk/>
            <pc:sldMk cId="4144960274" sldId="259"/>
            <ac:spMk id="6" creationId="{E4081B21-0D28-B04C-2C13-A5088C4A9E70}"/>
          </ac:spMkLst>
        </pc:spChg>
        <pc:spChg chg="add del mod ord">
          <ac:chgData name="Ďurovský, Lukáš" userId="e319a0e6-2238-4b8e-b1e7-df8d9f49814d" providerId="ADAL" clId="{1237E594-1FF4-4137-BD50-E49ABC44B5A7}" dt="2024-05-14T14:53:14.026" v="403" actId="700"/>
          <ac:spMkLst>
            <pc:docMk/>
            <pc:sldMk cId="4144960274" sldId="259"/>
            <ac:spMk id="7" creationId="{3376024A-FB08-FE8A-AB43-60290B51A2BA}"/>
          </ac:spMkLst>
        </pc:spChg>
        <pc:spChg chg="add mod ord">
          <ac:chgData name="Ďurovský, Lukáš" userId="e319a0e6-2238-4b8e-b1e7-df8d9f49814d" providerId="ADAL" clId="{1237E594-1FF4-4137-BD50-E49ABC44B5A7}" dt="2024-05-19T17:31:21.405" v="3462" actId="700"/>
          <ac:spMkLst>
            <pc:docMk/>
            <pc:sldMk cId="4144960274" sldId="259"/>
            <ac:spMk id="8" creationId="{ED41FCD5-228A-D88E-4122-D47A1CDFB043}"/>
          </ac:spMkLst>
        </pc:spChg>
        <pc:spChg chg="add mod ord">
          <ac:chgData name="Ďurovský, Lukáš" userId="e319a0e6-2238-4b8e-b1e7-df8d9f49814d" providerId="ADAL" clId="{1237E594-1FF4-4137-BD50-E49ABC44B5A7}" dt="2024-05-19T17:31:21.405" v="3462" actId="700"/>
          <ac:spMkLst>
            <pc:docMk/>
            <pc:sldMk cId="4144960274" sldId="259"/>
            <ac:spMk id="9" creationId="{20663D53-A523-FE6D-96E1-4C479A31139B}"/>
          </ac:spMkLst>
        </pc:spChg>
        <pc:spChg chg="add mod ord">
          <ac:chgData name="Ďurovský, Lukáš" userId="e319a0e6-2238-4b8e-b1e7-df8d9f49814d" providerId="ADAL" clId="{1237E594-1FF4-4137-BD50-E49ABC44B5A7}" dt="2024-05-19T17:31:21.405" v="3462" actId="700"/>
          <ac:spMkLst>
            <pc:docMk/>
            <pc:sldMk cId="4144960274" sldId="259"/>
            <ac:spMk id="10" creationId="{729541E8-4415-88B7-22B6-8F3923B402D1}"/>
          </ac:spMkLst>
        </pc:spChg>
        <pc:spChg chg="add mod ord">
          <ac:chgData name="Ďurovský, Lukáš" userId="e319a0e6-2238-4b8e-b1e7-df8d9f49814d" providerId="ADAL" clId="{1237E594-1FF4-4137-BD50-E49ABC44B5A7}" dt="2024-05-19T17:31:21.405" v="3462" actId="700"/>
          <ac:spMkLst>
            <pc:docMk/>
            <pc:sldMk cId="4144960274" sldId="259"/>
            <ac:spMk id="11" creationId="{AD5B56A8-BF6B-8A14-E89C-799A0E2352B2}"/>
          </ac:spMkLst>
        </pc:spChg>
        <pc:spChg chg="add del mod ord">
          <ac:chgData name="Ďurovský, Lukáš" userId="e319a0e6-2238-4b8e-b1e7-df8d9f49814d" providerId="ADAL" clId="{1237E594-1FF4-4137-BD50-E49ABC44B5A7}" dt="2024-05-19T17:31:21.405" v="3462" actId="700"/>
          <ac:spMkLst>
            <pc:docMk/>
            <pc:sldMk cId="4144960274" sldId="259"/>
            <ac:spMk id="12" creationId="{FC6B12D2-258B-B628-FAE1-4FE4221E60EF}"/>
          </ac:spMkLst>
        </pc:spChg>
        <pc:spChg chg="add del mod ord">
          <ac:chgData name="Ďurovský, Lukáš" userId="e319a0e6-2238-4b8e-b1e7-df8d9f49814d" providerId="ADAL" clId="{1237E594-1FF4-4137-BD50-E49ABC44B5A7}" dt="2024-05-19T17:31:21.405" v="3462" actId="700"/>
          <ac:spMkLst>
            <pc:docMk/>
            <pc:sldMk cId="4144960274" sldId="259"/>
            <ac:spMk id="13" creationId="{904F1E18-0CD3-34BC-571F-F910DF9DCE6E}"/>
          </ac:spMkLst>
        </pc:spChg>
        <pc:spChg chg="add del mod ord">
          <ac:chgData name="Ďurovský, Lukáš" userId="e319a0e6-2238-4b8e-b1e7-df8d9f49814d" providerId="ADAL" clId="{1237E594-1FF4-4137-BD50-E49ABC44B5A7}" dt="2024-05-19T17:31:21.405" v="3462" actId="700"/>
          <ac:spMkLst>
            <pc:docMk/>
            <pc:sldMk cId="4144960274" sldId="259"/>
            <ac:spMk id="14" creationId="{12BD5706-FE6D-0ECE-0460-C440ED835562}"/>
          </ac:spMkLst>
        </pc:spChg>
      </pc:sldChg>
      <pc:sldChg chg="modSp add del mod ord">
        <pc:chgData name="Ďurovský, Lukáš" userId="e319a0e6-2238-4b8e-b1e7-df8d9f49814d" providerId="ADAL" clId="{1237E594-1FF4-4137-BD50-E49ABC44B5A7}" dt="2024-05-19T17:25:08.343" v="3457" actId="47"/>
        <pc:sldMkLst>
          <pc:docMk/>
          <pc:sldMk cId="1904694440" sldId="260"/>
        </pc:sldMkLst>
        <pc:spChg chg="mod">
          <ac:chgData name="Ďurovský, Lukáš" userId="e319a0e6-2238-4b8e-b1e7-df8d9f49814d" providerId="ADAL" clId="{1237E594-1FF4-4137-BD50-E49ABC44B5A7}" dt="2024-05-18T19:54:13.446" v="2428" actId="20577"/>
          <ac:spMkLst>
            <pc:docMk/>
            <pc:sldMk cId="1904694440" sldId="260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18T19:54:18.231" v="2437" actId="20577"/>
          <ac:spMkLst>
            <pc:docMk/>
            <pc:sldMk cId="1904694440" sldId="260"/>
            <ac:spMk id="3" creationId="{9F541FAF-730D-47FE-9638-C05616C31320}"/>
          </ac:spMkLst>
        </pc:spChg>
      </pc:sldChg>
      <pc:sldChg chg="modSp add del mod">
        <pc:chgData name="Ďurovský, Lukáš" userId="e319a0e6-2238-4b8e-b1e7-df8d9f49814d" providerId="ADAL" clId="{1237E594-1FF4-4137-BD50-E49ABC44B5A7}" dt="2024-05-17T06:26:31.170" v="1113" actId="47"/>
        <pc:sldMkLst>
          <pc:docMk/>
          <pc:sldMk cId="3115170744" sldId="261"/>
        </pc:sldMkLst>
        <pc:spChg chg="mod">
          <ac:chgData name="Ďurovský, Lukáš" userId="e319a0e6-2238-4b8e-b1e7-df8d9f49814d" providerId="ADAL" clId="{1237E594-1FF4-4137-BD50-E49ABC44B5A7}" dt="2024-05-17T06:20:12.981" v="1096" actId="20577"/>
          <ac:spMkLst>
            <pc:docMk/>
            <pc:sldMk cId="3115170744" sldId="261"/>
            <ac:spMk id="2" creationId="{A389EA88-8D83-4F3F-A4C1-4B16E2377F9E}"/>
          </ac:spMkLst>
        </pc:spChg>
      </pc:sldChg>
      <pc:sldChg chg="modSp add mod ord">
        <pc:chgData name="Ďurovský, Lukáš" userId="e319a0e6-2238-4b8e-b1e7-df8d9f49814d" providerId="ADAL" clId="{1237E594-1FF4-4137-BD50-E49ABC44B5A7}" dt="2024-05-26T13:29:48.821" v="7696" actId="20577"/>
        <pc:sldMkLst>
          <pc:docMk/>
          <pc:sldMk cId="4242025335" sldId="261"/>
        </pc:sldMkLst>
        <pc:spChg chg="mod">
          <ac:chgData name="Ďurovský, Lukáš" userId="e319a0e6-2238-4b8e-b1e7-df8d9f49814d" providerId="ADAL" clId="{1237E594-1FF4-4137-BD50-E49ABC44B5A7}" dt="2024-05-24T18:47:28.022" v="5604" actId="20577"/>
          <ac:spMkLst>
            <pc:docMk/>
            <pc:sldMk cId="4242025335" sldId="261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6T13:29:48.821" v="7696" actId="20577"/>
          <ac:spMkLst>
            <pc:docMk/>
            <pc:sldMk cId="4242025335" sldId="261"/>
            <ac:spMk id="3" creationId="{9F541FAF-730D-47FE-9638-C05616C31320}"/>
          </ac:spMkLst>
        </pc:spChg>
      </pc:sldChg>
      <pc:sldChg chg="modSp add del mod ord">
        <pc:chgData name="Ďurovský, Lukáš" userId="e319a0e6-2238-4b8e-b1e7-df8d9f49814d" providerId="ADAL" clId="{1237E594-1FF4-4137-BD50-E49ABC44B5A7}" dt="2024-05-20T11:54:05.274" v="4689" actId="47"/>
        <pc:sldMkLst>
          <pc:docMk/>
          <pc:sldMk cId="2476067814" sldId="262"/>
        </pc:sldMkLst>
        <pc:spChg chg="mod">
          <ac:chgData name="Ďurovský, Lukáš" userId="e319a0e6-2238-4b8e-b1e7-df8d9f49814d" providerId="ADAL" clId="{1237E594-1FF4-4137-BD50-E49ABC44B5A7}" dt="2024-05-17T07:48:07.494" v="1358" actId="20577"/>
          <ac:spMkLst>
            <pc:docMk/>
            <pc:sldMk cId="2476067814" sldId="262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0T11:32:50.459" v="4605" actId="20577"/>
          <ac:spMkLst>
            <pc:docMk/>
            <pc:sldMk cId="2476067814" sldId="262"/>
            <ac:spMk id="3" creationId="{9F541FAF-730D-47FE-9638-C05616C31320}"/>
          </ac:spMkLst>
        </pc:spChg>
      </pc:sldChg>
      <pc:sldChg chg="modSp add del mod">
        <pc:chgData name="Ďurovský, Lukáš" userId="e319a0e6-2238-4b8e-b1e7-df8d9f49814d" providerId="ADAL" clId="{1237E594-1FF4-4137-BD50-E49ABC44B5A7}" dt="2024-05-26T07:25:13.531" v="6544" actId="47"/>
        <pc:sldMkLst>
          <pc:docMk/>
          <pc:sldMk cId="3146877470" sldId="263"/>
        </pc:sldMkLst>
        <pc:spChg chg="mod">
          <ac:chgData name="Ďurovský, Lukáš" userId="e319a0e6-2238-4b8e-b1e7-df8d9f49814d" providerId="ADAL" clId="{1237E594-1FF4-4137-BD50-E49ABC44B5A7}" dt="2024-05-18T05:33:10.049" v="1829" actId="20577"/>
          <ac:spMkLst>
            <pc:docMk/>
            <pc:sldMk cId="3146877470" sldId="263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17T07:49:28.651" v="1380" actId="20577"/>
          <ac:spMkLst>
            <pc:docMk/>
            <pc:sldMk cId="3146877470" sldId="263"/>
            <ac:spMk id="3" creationId="{9F541FAF-730D-47FE-9638-C05616C31320}"/>
          </ac:spMkLst>
        </pc:spChg>
      </pc:sldChg>
      <pc:sldChg chg="modSp add mod ord">
        <pc:chgData name="Ďurovský, Lukáš" userId="e319a0e6-2238-4b8e-b1e7-df8d9f49814d" providerId="ADAL" clId="{1237E594-1FF4-4137-BD50-E49ABC44B5A7}" dt="2024-05-26T14:44:51.460" v="7830" actId="1035"/>
        <pc:sldMkLst>
          <pc:docMk/>
          <pc:sldMk cId="2621977662" sldId="264"/>
        </pc:sldMkLst>
        <pc:spChg chg="mod">
          <ac:chgData name="Ďurovský, Lukáš" userId="e319a0e6-2238-4b8e-b1e7-df8d9f49814d" providerId="ADAL" clId="{1237E594-1FF4-4137-BD50-E49ABC44B5A7}" dt="2024-05-20T15:14:09.685" v="4782"/>
          <ac:spMkLst>
            <pc:docMk/>
            <pc:sldMk cId="2621977662" sldId="264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6T14:44:51.460" v="7830" actId="1035"/>
          <ac:spMkLst>
            <pc:docMk/>
            <pc:sldMk cId="2621977662" sldId="264"/>
            <ac:spMk id="3" creationId="{9F541FAF-730D-47FE-9638-C05616C31320}"/>
          </ac:spMkLst>
        </pc:spChg>
      </pc:sldChg>
      <pc:sldChg chg="addSp delSp modSp add mod ord delDesignElem chgLayout">
        <pc:chgData name="Ďurovský, Lukáš" userId="e319a0e6-2238-4b8e-b1e7-df8d9f49814d" providerId="ADAL" clId="{1237E594-1FF4-4137-BD50-E49ABC44B5A7}" dt="2024-05-26T09:21:46.727" v="7605" actId="1076"/>
        <pc:sldMkLst>
          <pc:docMk/>
          <pc:sldMk cId="2766844813" sldId="265"/>
        </pc:sldMkLst>
        <pc:spChg chg="mod ord">
          <ac:chgData name="Ďurovský, Lukáš" userId="e319a0e6-2238-4b8e-b1e7-df8d9f49814d" providerId="ADAL" clId="{1237E594-1FF4-4137-BD50-E49ABC44B5A7}" dt="2024-05-26T09:21:46.727" v="7605" actId="1076"/>
          <ac:spMkLst>
            <pc:docMk/>
            <pc:sldMk cId="2766844813" sldId="265"/>
            <ac:spMk id="2" creationId="{A389EA88-8D83-4F3F-A4C1-4B16E2377F9E}"/>
          </ac:spMkLst>
        </pc:spChg>
        <pc:spChg chg="mod ord">
          <ac:chgData name="Ďurovský, Lukáš" userId="e319a0e6-2238-4b8e-b1e7-df8d9f49814d" providerId="ADAL" clId="{1237E594-1FF4-4137-BD50-E49ABC44B5A7}" dt="2024-05-26T07:47:26.683" v="6997" actId="20577"/>
          <ac:spMkLst>
            <pc:docMk/>
            <pc:sldMk cId="2766844813" sldId="265"/>
            <ac:spMk id="3" creationId="{9F541FAF-730D-47FE-9638-C05616C31320}"/>
          </ac:spMkLst>
        </pc:spChg>
        <pc:spChg chg="add del mod ord">
          <ac:chgData name="Ďurovský, Lukáš" userId="e319a0e6-2238-4b8e-b1e7-df8d9f49814d" providerId="ADAL" clId="{1237E594-1FF4-4137-BD50-E49ABC44B5A7}" dt="2024-05-26T07:12:25.335" v="6436" actId="931"/>
          <ac:spMkLst>
            <pc:docMk/>
            <pc:sldMk cId="2766844813" sldId="265"/>
            <ac:spMk id="4" creationId="{B41DB6AB-4FCB-5A63-F087-CBC95413D03C}"/>
          </ac:spMkLst>
        </pc:spChg>
        <pc:spChg chg="add">
          <ac:chgData name="Ďurovský, Lukáš" userId="e319a0e6-2238-4b8e-b1e7-df8d9f49814d" providerId="ADAL" clId="{1237E594-1FF4-4137-BD50-E49ABC44B5A7}" dt="2024-05-26T07:11:51.712" v="6435"/>
          <ac:spMkLst>
            <pc:docMk/>
            <pc:sldMk cId="2766844813" sldId="265"/>
            <ac:spMk id="5" creationId="{0BDED1F8-CFE3-B6EE-634D-C6609F4389B1}"/>
          </ac:spMkLst>
        </pc:spChg>
        <pc:spChg chg="del">
          <ac:chgData name="Ďurovský, Lukáš" userId="e319a0e6-2238-4b8e-b1e7-df8d9f49814d" providerId="ADAL" clId="{1237E594-1FF4-4137-BD50-E49ABC44B5A7}" dt="2024-05-26T07:11:48.679" v="6434" actId="700"/>
          <ac:spMkLst>
            <pc:docMk/>
            <pc:sldMk cId="2766844813" sldId="265"/>
            <ac:spMk id="8" creationId="{A38A195E-584A-485A-BECD-66468900B947}"/>
          </ac:spMkLst>
        </pc:spChg>
        <pc:spChg chg="del">
          <ac:chgData name="Ďurovský, Lukáš" userId="e319a0e6-2238-4b8e-b1e7-df8d9f49814d" providerId="ADAL" clId="{1237E594-1FF4-4137-BD50-E49ABC44B5A7}" dt="2024-05-26T07:11:48.679" v="6434" actId="700"/>
          <ac:spMkLst>
            <pc:docMk/>
            <pc:sldMk cId="2766844813" sldId="265"/>
            <ac:spMk id="10" creationId="{840177A7-740C-43C7-8F2D-BD7067F12C9C}"/>
          </ac:spMkLst>
        </pc:spChg>
        <pc:picChg chg="add mod">
          <ac:chgData name="Ďurovský, Lukáš" userId="e319a0e6-2238-4b8e-b1e7-df8d9f49814d" providerId="ADAL" clId="{1237E594-1FF4-4137-BD50-E49ABC44B5A7}" dt="2024-05-26T07:12:26.210" v="6438" actId="962"/>
          <ac:picMkLst>
            <pc:docMk/>
            <pc:sldMk cId="2766844813" sldId="265"/>
            <ac:picMk id="7" creationId="{26F7AE42-8490-C6DF-CB3B-601E79DE369C}"/>
          </ac:picMkLst>
        </pc:picChg>
        <pc:picChg chg="del">
          <ac:chgData name="Ďurovský, Lukáš" userId="e319a0e6-2238-4b8e-b1e7-df8d9f49814d" providerId="ADAL" clId="{1237E594-1FF4-4137-BD50-E49ABC44B5A7}" dt="2024-05-26T07:11:48.679" v="6434" actId="700"/>
          <ac:picMkLst>
            <pc:docMk/>
            <pc:sldMk cId="2766844813" sldId="265"/>
            <ac:picMk id="12" creationId="{FF525AAA-82CE-4027-A26C-B0EFFD856F2E}"/>
          </ac:picMkLst>
        </pc:picChg>
      </pc:sldChg>
      <pc:sldChg chg="modSp add mod">
        <pc:chgData name="Ďurovský, Lukáš" userId="e319a0e6-2238-4b8e-b1e7-df8d9f49814d" providerId="ADAL" clId="{1237E594-1FF4-4137-BD50-E49ABC44B5A7}" dt="2024-05-26T14:44:55.860" v="7840" actId="1035"/>
        <pc:sldMkLst>
          <pc:docMk/>
          <pc:sldMk cId="333605541" sldId="266"/>
        </pc:sldMkLst>
        <pc:spChg chg="mod">
          <ac:chgData name="Ďurovský, Lukáš" userId="e319a0e6-2238-4b8e-b1e7-df8d9f49814d" providerId="ADAL" clId="{1237E594-1FF4-4137-BD50-E49ABC44B5A7}" dt="2024-05-20T15:13:55.309" v="4779" actId="20577"/>
          <ac:spMkLst>
            <pc:docMk/>
            <pc:sldMk cId="333605541" sldId="266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6T14:44:55.860" v="7840" actId="1035"/>
          <ac:spMkLst>
            <pc:docMk/>
            <pc:sldMk cId="333605541" sldId="266"/>
            <ac:spMk id="3" creationId="{9F541FAF-730D-47FE-9638-C05616C31320}"/>
          </ac:spMkLst>
        </pc:spChg>
      </pc:sldChg>
      <pc:sldChg chg="addSp delSp modSp new del mod modClrScheme chgLayout">
        <pc:chgData name="Ďurovský, Lukáš" userId="e319a0e6-2238-4b8e-b1e7-df8d9f49814d" providerId="ADAL" clId="{1237E594-1FF4-4137-BD50-E49ABC44B5A7}" dt="2024-05-19T18:12:21.796" v="3833" actId="47"/>
        <pc:sldMkLst>
          <pc:docMk/>
          <pc:sldMk cId="1332861696" sldId="267"/>
        </pc:sldMkLst>
        <pc:spChg chg="del mod ord">
          <ac:chgData name="Ďurovský, Lukáš" userId="e319a0e6-2238-4b8e-b1e7-df8d9f49814d" providerId="ADAL" clId="{1237E594-1FF4-4137-BD50-E49ABC44B5A7}" dt="2024-05-19T17:31:44.349" v="3466" actId="700"/>
          <ac:spMkLst>
            <pc:docMk/>
            <pc:sldMk cId="1332861696" sldId="267"/>
            <ac:spMk id="2" creationId="{9C7A9343-2E29-FDCF-7E49-C6DF9A1E45FA}"/>
          </ac:spMkLst>
        </pc:spChg>
        <pc:spChg chg="del mod ord">
          <ac:chgData name="Ďurovský, Lukáš" userId="e319a0e6-2238-4b8e-b1e7-df8d9f49814d" providerId="ADAL" clId="{1237E594-1FF4-4137-BD50-E49ABC44B5A7}" dt="2024-05-19T17:31:44.349" v="3466" actId="700"/>
          <ac:spMkLst>
            <pc:docMk/>
            <pc:sldMk cId="1332861696" sldId="267"/>
            <ac:spMk id="3" creationId="{1E3277D8-38A2-94F4-54C5-F7E94C95E780}"/>
          </ac:spMkLst>
        </pc:spChg>
        <pc:spChg chg="add del mod ord">
          <ac:chgData name="Ďurovský, Lukáš" userId="e319a0e6-2238-4b8e-b1e7-df8d9f49814d" providerId="ADAL" clId="{1237E594-1FF4-4137-BD50-E49ABC44B5A7}" dt="2024-05-19T17:33:06.607" v="3467" actId="700"/>
          <ac:spMkLst>
            <pc:docMk/>
            <pc:sldMk cId="1332861696" sldId="267"/>
            <ac:spMk id="4" creationId="{B8D7E976-71C2-C25B-6DB9-5313B4249DF5}"/>
          </ac:spMkLst>
        </pc:spChg>
        <pc:spChg chg="add del mod ord">
          <ac:chgData name="Ďurovský, Lukáš" userId="e319a0e6-2238-4b8e-b1e7-df8d9f49814d" providerId="ADAL" clId="{1237E594-1FF4-4137-BD50-E49ABC44B5A7}" dt="2024-05-19T17:33:06.607" v="3467" actId="700"/>
          <ac:spMkLst>
            <pc:docMk/>
            <pc:sldMk cId="1332861696" sldId="267"/>
            <ac:spMk id="5" creationId="{21EA3A00-3190-EA6B-981E-7AA570329472}"/>
          </ac:spMkLst>
        </pc:spChg>
        <pc:spChg chg="add del mod ord">
          <ac:chgData name="Ďurovský, Lukáš" userId="e319a0e6-2238-4b8e-b1e7-df8d9f49814d" providerId="ADAL" clId="{1237E594-1FF4-4137-BD50-E49ABC44B5A7}" dt="2024-05-19T17:33:06.607" v="3467" actId="700"/>
          <ac:spMkLst>
            <pc:docMk/>
            <pc:sldMk cId="1332861696" sldId="267"/>
            <ac:spMk id="6" creationId="{7E993F13-B56B-7299-6070-6ADD993FDA66}"/>
          </ac:spMkLst>
        </pc:spChg>
        <pc:spChg chg="add del mod ord">
          <ac:chgData name="Ďurovský, Lukáš" userId="e319a0e6-2238-4b8e-b1e7-df8d9f49814d" providerId="ADAL" clId="{1237E594-1FF4-4137-BD50-E49ABC44B5A7}" dt="2024-05-19T17:33:18.750" v="3468" actId="700"/>
          <ac:spMkLst>
            <pc:docMk/>
            <pc:sldMk cId="1332861696" sldId="267"/>
            <ac:spMk id="7" creationId="{7F3464DF-BF47-747D-ADDE-65D7ED10ABA3}"/>
          </ac:spMkLst>
        </pc:spChg>
        <pc:spChg chg="add del mod ord">
          <ac:chgData name="Ďurovský, Lukáš" userId="e319a0e6-2238-4b8e-b1e7-df8d9f49814d" providerId="ADAL" clId="{1237E594-1FF4-4137-BD50-E49ABC44B5A7}" dt="2024-05-19T17:33:18.750" v="3468" actId="700"/>
          <ac:spMkLst>
            <pc:docMk/>
            <pc:sldMk cId="1332861696" sldId="267"/>
            <ac:spMk id="8" creationId="{DBD278A1-293C-841E-82DE-B68A4C30A4EB}"/>
          </ac:spMkLst>
        </pc:spChg>
        <pc:spChg chg="add del mod ord">
          <ac:chgData name="Ďurovský, Lukáš" userId="e319a0e6-2238-4b8e-b1e7-df8d9f49814d" providerId="ADAL" clId="{1237E594-1FF4-4137-BD50-E49ABC44B5A7}" dt="2024-05-19T17:33:18.750" v="3468" actId="700"/>
          <ac:spMkLst>
            <pc:docMk/>
            <pc:sldMk cId="1332861696" sldId="267"/>
            <ac:spMk id="9" creationId="{10F83289-C4A1-BE4D-A734-6F7D78F5B042}"/>
          </ac:spMkLst>
        </pc:spChg>
        <pc:spChg chg="add del mod ord">
          <ac:chgData name="Ďurovský, Lukáš" userId="e319a0e6-2238-4b8e-b1e7-df8d9f49814d" providerId="ADAL" clId="{1237E594-1FF4-4137-BD50-E49ABC44B5A7}" dt="2024-05-19T17:36:01.098" v="3469" actId="700"/>
          <ac:spMkLst>
            <pc:docMk/>
            <pc:sldMk cId="1332861696" sldId="267"/>
            <ac:spMk id="10" creationId="{0B243AE3-8324-5C66-91CA-0BAF4A3B4E9E}"/>
          </ac:spMkLst>
        </pc:spChg>
        <pc:spChg chg="add del mod ord">
          <ac:chgData name="Ďurovský, Lukáš" userId="e319a0e6-2238-4b8e-b1e7-df8d9f49814d" providerId="ADAL" clId="{1237E594-1FF4-4137-BD50-E49ABC44B5A7}" dt="2024-05-19T17:36:01.098" v="3469" actId="700"/>
          <ac:spMkLst>
            <pc:docMk/>
            <pc:sldMk cId="1332861696" sldId="267"/>
            <ac:spMk id="11" creationId="{348FC507-4729-A41B-0A13-A97CFBE5C7F6}"/>
          </ac:spMkLst>
        </pc:spChg>
        <pc:spChg chg="add del mod ord">
          <ac:chgData name="Ďurovský, Lukáš" userId="e319a0e6-2238-4b8e-b1e7-df8d9f49814d" providerId="ADAL" clId="{1237E594-1FF4-4137-BD50-E49ABC44B5A7}" dt="2024-05-19T17:36:01.098" v="3469" actId="700"/>
          <ac:spMkLst>
            <pc:docMk/>
            <pc:sldMk cId="1332861696" sldId="267"/>
            <ac:spMk id="12" creationId="{F53A3618-0C0D-DC6D-F571-5244B97E5125}"/>
          </ac:spMkLst>
        </pc:spChg>
        <pc:spChg chg="add del mod ord">
          <ac:chgData name="Ďurovský, Lukáš" userId="e319a0e6-2238-4b8e-b1e7-df8d9f49814d" providerId="ADAL" clId="{1237E594-1FF4-4137-BD50-E49ABC44B5A7}" dt="2024-05-19T17:36:15.182" v="3470" actId="700"/>
          <ac:spMkLst>
            <pc:docMk/>
            <pc:sldMk cId="1332861696" sldId="267"/>
            <ac:spMk id="13" creationId="{AE75CB31-B080-7CEE-9DE6-38502B9597A9}"/>
          </ac:spMkLst>
        </pc:spChg>
        <pc:spChg chg="add del mod ord">
          <ac:chgData name="Ďurovský, Lukáš" userId="e319a0e6-2238-4b8e-b1e7-df8d9f49814d" providerId="ADAL" clId="{1237E594-1FF4-4137-BD50-E49ABC44B5A7}" dt="2024-05-19T17:36:15.182" v="3470" actId="700"/>
          <ac:spMkLst>
            <pc:docMk/>
            <pc:sldMk cId="1332861696" sldId="267"/>
            <ac:spMk id="14" creationId="{260F35DF-9111-54D9-C1AA-E135A8D562A1}"/>
          </ac:spMkLst>
        </pc:spChg>
        <pc:spChg chg="add del mod ord">
          <ac:chgData name="Ďurovský, Lukáš" userId="e319a0e6-2238-4b8e-b1e7-df8d9f49814d" providerId="ADAL" clId="{1237E594-1FF4-4137-BD50-E49ABC44B5A7}" dt="2024-05-19T17:36:15.182" v="3470" actId="700"/>
          <ac:spMkLst>
            <pc:docMk/>
            <pc:sldMk cId="1332861696" sldId="267"/>
            <ac:spMk id="15" creationId="{93643CA3-879F-6377-1E6B-8609975B0C42}"/>
          </ac:spMkLst>
        </pc:spChg>
        <pc:spChg chg="add mod ord">
          <ac:chgData name="Ďurovský, Lukáš" userId="e319a0e6-2238-4b8e-b1e7-df8d9f49814d" providerId="ADAL" clId="{1237E594-1FF4-4137-BD50-E49ABC44B5A7}" dt="2024-05-19T18:08:12.763" v="3752" actId="700"/>
          <ac:spMkLst>
            <pc:docMk/>
            <pc:sldMk cId="1332861696" sldId="267"/>
            <ac:spMk id="16" creationId="{A32F78B6-50EF-DEFB-1D13-B8595C22E399}"/>
          </ac:spMkLst>
        </pc:spChg>
        <pc:spChg chg="add del mod ord">
          <ac:chgData name="Ďurovský, Lukáš" userId="e319a0e6-2238-4b8e-b1e7-df8d9f49814d" providerId="ADAL" clId="{1237E594-1FF4-4137-BD50-E49ABC44B5A7}" dt="2024-05-19T18:08:12.763" v="3752" actId="700"/>
          <ac:spMkLst>
            <pc:docMk/>
            <pc:sldMk cId="1332861696" sldId="267"/>
            <ac:spMk id="17" creationId="{C29187A1-32C9-21F8-D5ED-CDBCDD7EF70F}"/>
          </ac:spMkLst>
        </pc:spChg>
        <pc:spChg chg="add mod ord">
          <ac:chgData name="Ďurovský, Lukáš" userId="e319a0e6-2238-4b8e-b1e7-df8d9f49814d" providerId="ADAL" clId="{1237E594-1FF4-4137-BD50-E49ABC44B5A7}" dt="2024-05-19T18:08:12.763" v="3752" actId="700"/>
          <ac:spMkLst>
            <pc:docMk/>
            <pc:sldMk cId="1332861696" sldId="267"/>
            <ac:spMk id="18" creationId="{19D6DBA8-3BD4-220F-37BB-325AABCAC50D}"/>
          </ac:spMkLst>
        </pc:spChg>
        <pc:spChg chg="add del mod ord">
          <ac:chgData name="Ďurovský, Lukáš" userId="e319a0e6-2238-4b8e-b1e7-df8d9f49814d" providerId="ADAL" clId="{1237E594-1FF4-4137-BD50-E49ABC44B5A7}" dt="2024-05-19T18:05:58.787" v="3743" actId="700"/>
          <ac:spMkLst>
            <pc:docMk/>
            <pc:sldMk cId="1332861696" sldId="267"/>
            <ac:spMk id="21" creationId="{9B8267D5-5B8C-0948-E250-17128FED5798}"/>
          </ac:spMkLst>
        </pc:spChg>
        <pc:spChg chg="add del mod ord">
          <ac:chgData name="Ďurovský, Lukáš" userId="e319a0e6-2238-4b8e-b1e7-df8d9f49814d" providerId="ADAL" clId="{1237E594-1FF4-4137-BD50-E49ABC44B5A7}" dt="2024-05-19T18:07:40.607" v="3746" actId="700"/>
          <ac:spMkLst>
            <pc:docMk/>
            <pc:sldMk cId="1332861696" sldId="267"/>
            <ac:spMk id="22" creationId="{FE71F4E6-0F5A-D03F-41EA-A9E88C203B31}"/>
          </ac:spMkLst>
        </pc:spChg>
        <pc:spChg chg="add del mod ord">
          <ac:chgData name="Ďurovský, Lukáš" userId="e319a0e6-2238-4b8e-b1e7-df8d9f49814d" providerId="ADAL" clId="{1237E594-1FF4-4137-BD50-E49ABC44B5A7}" dt="2024-05-19T18:08:12.763" v="3752" actId="700"/>
          <ac:spMkLst>
            <pc:docMk/>
            <pc:sldMk cId="1332861696" sldId="267"/>
            <ac:spMk id="23" creationId="{D0BB8485-1D48-1F4D-E790-8636F3FEB6E2}"/>
          </ac:spMkLst>
        </pc:spChg>
        <pc:picChg chg="add del mod">
          <ac:chgData name="Ďurovský, Lukáš" userId="e319a0e6-2238-4b8e-b1e7-df8d9f49814d" providerId="ADAL" clId="{1237E594-1FF4-4137-BD50-E49ABC44B5A7}" dt="2024-05-19T18:07:53.812" v="3749" actId="478"/>
          <ac:picMkLst>
            <pc:docMk/>
            <pc:sldMk cId="1332861696" sldId="267"/>
            <ac:picMk id="20" creationId="{84CBE50A-0DCF-121A-77EE-4C0300E78262}"/>
          </ac:picMkLst>
        </pc:picChg>
      </pc:sldChg>
      <pc:sldChg chg="modSp add del mod">
        <pc:chgData name="Ďurovský, Lukáš" userId="e319a0e6-2238-4b8e-b1e7-df8d9f49814d" providerId="ADAL" clId="{1237E594-1FF4-4137-BD50-E49ABC44B5A7}" dt="2024-05-19T18:12:19.180" v="3832" actId="47"/>
        <pc:sldMkLst>
          <pc:docMk/>
          <pc:sldMk cId="3169209163" sldId="268"/>
        </pc:sldMkLst>
        <pc:spChg chg="mod">
          <ac:chgData name="Ďurovský, Lukáš" userId="e319a0e6-2238-4b8e-b1e7-df8d9f49814d" providerId="ADAL" clId="{1237E594-1FF4-4137-BD50-E49ABC44B5A7}" dt="2024-05-19T18:07:48.905" v="3748"/>
          <ac:spMkLst>
            <pc:docMk/>
            <pc:sldMk cId="3169209163" sldId="268"/>
            <ac:spMk id="18" creationId="{19D6DBA8-3BD4-220F-37BB-325AABCAC50D}"/>
          </ac:spMkLst>
        </pc:spChg>
      </pc:sldChg>
      <pc:sldChg chg="addSp delSp modSp new mod ord modClrScheme chgLayout">
        <pc:chgData name="Ďurovský, Lukáš" userId="e319a0e6-2238-4b8e-b1e7-df8d9f49814d" providerId="ADAL" clId="{1237E594-1FF4-4137-BD50-E49ABC44B5A7}" dt="2024-05-25T19:03:13.317" v="6390" actId="20577"/>
        <pc:sldMkLst>
          <pc:docMk/>
          <pc:sldMk cId="3548845682" sldId="269"/>
        </pc:sldMkLst>
        <pc:spChg chg="del mod ord">
          <ac:chgData name="Ďurovský, Lukáš" userId="e319a0e6-2238-4b8e-b1e7-df8d9f49814d" providerId="ADAL" clId="{1237E594-1FF4-4137-BD50-E49ABC44B5A7}" dt="2024-05-19T18:08:21.707" v="3756" actId="700"/>
          <ac:spMkLst>
            <pc:docMk/>
            <pc:sldMk cId="3548845682" sldId="269"/>
            <ac:spMk id="2" creationId="{78025C5A-B8A5-41EA-6F83-EEDD4ACF2DED}"/>
          </ac:spMkLst>
        </pc:spChg>
        <pc:spChg chg="del">
          <ac:chgData name="Ďurovský, Lukáš" userId="e319a0e6-2238-4b8e-b1e7-df8d9f49814d" providerId="ADAL" clId="{1237E594-1FF4-4137-BD50-E49ABC44B5A7}" dt="2024-05-19T18:08:21.707" v="3756" actId="700"/>
          <ac:spMkLst>
            <pc:docMk/>
            <pc:sldMk cId="3548845682" sldId="269"/>
            <ac:spMk id="3" creationId="{E8D2504B-C3BE-8036-3561-8E349BB2EB93}"/>
          </ac:spMkLst>
        </pc:spChg>
        <pc:spChg chg="del mod ord">
          <ac:chgData name="Ďurovský, Lukáš" userId="e319a0e6-2238-4b8e-b1e7-df8d9f49814d" providerId="ADAL" clId="{1237E594-1FF4-4137-BD50-E49ABC44B5A7}" dt="2024-05-19T18:08:21.707" v="3756" actId="700"/>
          <ac:spMkLst>
            <pc:docMk/>
            <pc:sldMk cId="3548845682" sldId="269"/>
            <ac:spMk id="4" creationId="{75588EF2-EE58-B1A0-084C-38A131A89CDF}"/>
          </ac:spMkLst>
        </pc:spChg>
        <pc:spChg chg="add mod ord">
          <ac:chgData name="Ďurovský, Lukáš" userId="e319a0e6-2238-4b8e-b1e7-df8d9f49814d" providerId="ADAL" clId="{1237E594-1FF4-4137-BD50-E49ABC44B5A7}" dt="2024-05-19T18:11:30.001" v="3821" actId="255"/>
          <ac:spMkLst>
            <pc:docMk/>
            <pc:sldMk cId="3548845682" sldId="269"/>
            <ac:spMk id="5" creationId="{5C4197E0-D50E-671B-22F2-CD2B6F44C348}"/>
          </ac:spMkLst>
        </pc:spChg>
        <pc:spChg chg="add mod ord">
          <ac:chgData name="Ďurovský, Lukáš" userId="e319a0e6-2238-4b8e-b1e7-df8d9f49814d" providerId="ADAL" clId="{1237E594-1FF4-4137-BD50-E49ABC44B5A7}" dt="2024-05-25T19:03:13.317" v="6390" actId="20577"/>
          <ac:spMkLst>
            <pc:docMk/>
            <pc:sldMk cId="3548845682" sldId="269"/>
            <ac:spMk id="6" creationId="{A81C882B-21E2-8416-7E0C-649977650F4D}"/>
          </ac:spMkLst>
        </pc:spChg>
        <pc:spChg chg="add del mod ord">
          <ac:chgData name="Ďurovský, Lukáš" userId="e319a0e6-2238-4b8e-b1e7-df8d9f49814d" providerId="ADAL" clId="{1237E594-1FF4-4137-BD50-E49ABC44B5A7}" dt="2024-05-19T18:12:10.081" v="3830" actId="478"/>
          <ac:spMkLst>
            <pc:docMk/>
            <pc:sldMk cId="3548845682" sldId="269"/>
            <ac:spMk id="7" creationId="{0FEE20A7-3735-507D-CFF0-B88BA7F0EEE2}"/>
          </ac:spMkLst>
        </pc:spChg>
        <pc:picChg chg="add mod">
          <ac:chgData name="Ďurovský, Lukáš" userId="e319a0e6-2238-4b8e-b1e7-df8d9f49814d" providerId="ADAL" clId="{1237E594-1FF4-4137-BD50-E49ABC44B5A7}" dt="2024-05-22T11:08:48.206" v="5116" actId="1076"/>
          <ac:picMkLst>
            <pc:docMk/>
            <pc:sldMk cId="3548845682" sldId="269"/>
            <ac:picMk id="8" creationId="{94A0E62C-CBAF-3729-4AC7-DECEB0DCC251}"/>
          </ac:picMkLst>
        </pc:picChg>
      </pc:sldChg>
      <pc:sldChg chg="modSp add mod ord">
        <pc:chgData name="Ďurovský, Lukáš" userId="e319a0e6-2238-4b8e-b1e7-df8d9f49814d" providerId="ADAL" clId="{1237E594-1FF4-4137-BD50-E49ABC44B5A7}" dt="2024-05-26T07:41:08.491" v="6911" actId="6549"/>
        <pc:sldMkLst>
          <pc:docMk/>
          <pc:sldMk cId="1813446659" sldId="270"/>
        </pc:sldMkLst>
        <pc:spChg chg="mod">
          <ac:chgData name="Ďurovský, Lukáš" userId="e319a0e6-2238-4b8e-b1e7-df8d9f49814d" providerId="ADAL" clId="{1237E594-1FF4-4137-BD50-E49ABC44B5A7}" dt="2024-05-20T08:22:16.352" v="4489" actId="20577"/>
          <ac:spMkLst>
            <pc:docMk/>
            <pc:sldMk cId="1813446659" sldId="270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6T07:41:08.491" v="6911" actId="6549"/>
          <ac:spMkLst>
            <pc:docMk/>
            <pc:sldMk cId="1813446659" sldId="270"/>
            <ac:spMk id="3" creationId="{9F541FAF-730D-47FE-9638-C05616C31320}"/>
          </ac:spMkLst>
        </pc:spChg>
      </pc:sldChg>
      <pc:sldChg chg="addSp delSp modSp add mod">
        <pc:chgData name="Ďurovský, Lukáš" userId="e319a0e6-2238-4b8e-b1e7-df8d9f49814d" providerId="ADAL" clId="{1237E594-1FF4-4137-BD50-E49ABC44B5A7}" dt="2024-05-26T13:17:12.781" v="7647" actId="20577"/>
        <pc:sldMkLst>
          <pc:docMk/>
          <pc:sldMk cId="1603526766" sldId="271"/>
        </pc:sldMkLst>
        <pc:spChg chg="mod">
          <ac:chgData name="Ďurovský, Lukáš" userId="e319a0e6-2238-4b8e-b1e7-df8d9f49814d" providerId="ADAL" clId="{1237E594-1FF4-4137-BD50-E49ABC44B5A7}" dt="2024-05-26T13:17:12.781" v="7647" actId="20577"/>
          <ac:spMkLst>
            <pc:docMk/>
            <pc:sldMk cId="1603526766" sldId="271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2T07:10:53.130" v="5070" actId="20577"/>
          <ac:spMkLst>
            <pc:docMk/>
            <pc:sldMk cId="1603526766" sldId="271"/>
            <ac:spMk id="3" creationId="{9F541FAF-730D-47FE-9638-C05616C31320}"/>
          </ac:spMkLst>
        </pc:spChg>
        <pc:picChg chg="add del mod">
          <ac:chgData name="Ďurovský, Lukáš" userId="e319a0e6-2238-4b8e-b1e7-df8d9f49814d" providerId="ADAL" clId="{1237E594-1FF4-4137-BD50-E49ABC44B5A7}" dt="2024-05-24T19:22:30.779" v="5705" actId="478"/>
          <ac:picMkLst>
            <pc:docMk/>
            <pc:sldMk cId="1603526766" sldId="271"/>
            <ac:picMk id="5" creationId="{5A4C61DD-C764-4BBC-FA5A-82DF833B9AFF}"/>
          </ac:picMkLst>
        </pc:picChg>
        <pc:picChg chg="add mod">
          <ac:chgData name="Ďurovský, Lukáš" userId="e319a0e6-2238-4b8e-b1e7-df8d9f49814d" providerId="ADAL" clId="{1237E594-1FF4-4137-BD50-E49ABC44B5A7}" dt="2024-05-24T19:33:48.413" v="5716" actId="1076"/>
          <ac:picMkLst>
            <pc:docMk/>
            <pc:sldMk cId="1603526766" sldId="271"/>
            <ac:picMk id="7" creationId="{DC21543B-4E1A-8534-1C25-602B9B74AD22}"/>
          </ac:picMkLst>
        </pc:picChg>
        <pc:picChg chg="add mod">
          <ac:chgData name="Ďurovský, Lukáš" userId="e319a0e6-2238-4b8e-b1e7-df8d9f49814d" providerId="ADAL" clId="{1237E594-1FF4-4137-BD50-E49ABC44B5A7}" dt="2024-05-24T18:52:07.583" v="5667" actId="14100"/>
          <ac:picMkLst>
            <pc:docMk/>
            <pc:sldMk cId="1603526766" sldId="271"/>
            <ac:picMk id="11" creationId="{985E15D8-A664-8BCE-447B-835FC52FA457}"/>
          </ac:picMkLst>
        </pc:picChg>
        <pc:picChg chg="add del mod">
          <ac:chgData name="Ďurovský, Lukáš" userId="e319a0e6-2238-4b8e-b1e7-df8d9f49814d" providerId="ADAL" clId="{1237E594-1FF4-4137-BD50-E49ABC44B5A7}" dt="2024-05-24T19:23:21.258" v="5708" actId="478"/>
          <ac:picMkLst>
            <pc:docMk/>
            <pc:sldMk cId="1603526766" sldId="271"/>
            <ac:picMk id="14" creationId="{A40FFC63-9DC4-AC43-DD81-D24B3279541C}"/>
          </ac:picMkLst>
        </pc:picChg>
        <pc:picChg chg="add mod">
          <ac:chgData name="Ďurovský, Lukáš" userId="e319a0e6-2238-4b8e-b1e7-df8d9f49814d" providerId="ADAL" clId="{1237E594-1FF4-4137-BD50-E49ABC44B5A7}" dt="2024-05-24T19:33:45.954" v="5715" actId="1076"/>
          <ac:picMkLst>
            <pc:docMk/>
            <pc:sldMk cId="1603526766" sldId="271"/>
            <ac:picMk id="16" creationId="{595BF3D6-981D-87FF-CE5F-771EBC8FC14D}"/>
          </ac:picMkLst>
        </pc:picChg>
      </pc:sldChg>
      <pc:sldChg chg="add del">
        <pc:chgData name="Ďurovský, Lukáš" userId="e319a0e6-2238-4b8e-b1e7-df8d9f49814d" providerId="ADAL" clId="{1237E594-1FF4-4137-BD50-E49ABC44B5A7}" dt="2024-05-20T11:00:05.863" v="4553" actId="47"/>
        <pc:sldMkLst>
          <pc:docMk/>
          <pc:sldMk cId="87704259" sldId="272"/>
        </pc:sldMkLst>
      </pc:sldChg>
      <pc:sldChg chg="addSp delSp modSp new mod modClrScheme chgLayout">
        <pc:chgData name="Ďurovský, Lukáš" userId="e319a0e6-2238-4b8e-b1e7-df8d9f49814d" providerId="ADAL" clId="{1237E594-1FF4-4137-BD50-E49ABC44B5A7}" dt="2024-05-25T19:04:33.671" v="6408" actId="20577"/>
        <pc:sldMkLst>
          <pc:docMk/>
          <pc:sldMk cId="4175507209" sldId="272"/>
        </pc:sldMkLst>
        <pc:spChg chg="del mod ord">
          <ac:chgData name="Ďurovský, Lukáš" userId="e319a0e6-2238-4b8e-b1e7-df8d9f49814d" providerId="ADAL" clId="{1237E594-1FF4-4137-BD50-E49ABC44B5A7}" dt="2024-05-20T11:00:22.008" v="4555" actId="700"/>
          <ac:spMkLst>
            <pc:docMk/>
            <pc:sldMk cId="4175507209" sldId="272"/>
            <ac:spMk id="2" creationId="{238F9B22-0122-3F7F-1208-72F749021011}"/>
          </ac:spMkLst>
        </pc:spChg>
        <pc:spChg chg="del mod ord">
          <ac:chgData name="Ďurovský, Lukáš" userId="e319a0e6-2238-4b8e-b1e7-df8d9f49814d" providerId="ADAL" clId="{1237E594-1FF4-4137-BD50-E49ABC44B5A7}" dt="2024-05-20T11:00:22.008" v="4555" actId="700"/>
          <ac:spMkLst>
            <pc:docMk/>
            <pc:sldMk cId="4175507209" sldId="272"/>
            <ac:spMk id="3" creationId="{86F55176-AE04-5B56-4923-0DC141142215}"/>
          </ac:spMkLst>
        </pc:spChg>
        <pc:spChg chg="add mod ord">
          <ac:chgData name="Ďurovský, Lukáš" userId="e319a0e6-2238-4b8e-b1e7-df8d9f49814d" providerId="ADAL" clId="{1237E594-1FF4-4137-BD50-E49ABC44B5A7}" dt="2024-05-20T11:00:28.969" v="4567" actId="20577"/>
          <ac:spMkLst>
            <pc:docMk/>
            <pc:sldMk cId="4175507209" sldId="272"/>
            <ac:spMk id="4" creationId="{A7A91771-1570-F64D-434A-B1622E0EE37A}"/>
          </ac:spMkLst>
        </pc:spChg>
        <pc:spChg chg="add mod ord">
          <ac:chgData name="Ďurovský, Lukáš" userId="e319a0e6-2238-4b8e-b1e7-df8d9f49814d" providerId="ADAL" clId="{1237E594-1FF4-4137-BD50-E49ABC44B5A7}" dt="2024-05-20T11:00:22.008" v="4555" actId="700"/>
          <ac:spMkLst>
            <pc:docMk/>
            <pc:sldMk cId="4175507209" sldId="272"/>
            <ac:spMk id="5" creationId="{A90058F4-730B-17AD-A9EC-3E5C8F28A869}"/>
          </ac:spMkLst>
        </pc:spChg>
        <pc:spChg chg="add mod ord">
          <ac:chgData name="Ďurovský, Lukáš" userId="e319a0e6-2238-4b8e-b1e7-df8d9f49814d" providerId="ADAL" clId="{1237E594-1FF4-4137-BD50-E49ABC44B5A7}" dt="2024-05-25T19:04:33.671" v="6408" actId="20577"/>
          <ac:spMkLst>
            <pc:docMk/>
            <pc:sldMk cId="4175507209" sldId="272"/>
            <ac:spMk id="6" creationId="{A0E47322-53BC-9055-FDC5-7BC87F1953DD}"/>
          </ac:spMkLst>
        </pc:spChg>
        <pc:spChg chg="add del mod">
          <ac:chgData name="Ďurovský, Lukáš" userId="e319a0e6-2238-4b8e-b1e7-df8d9f49814d" providerId="ADAL" clId="{1237E594-1FF4-4137-BD50-E49ABC44B5A7}" dt="2024-05-20T16:50:45.420" v="4793"/>
          <ac:spMkLst>
            <pc:docMk/>
            <pc:sldMk cId="4175507209" sldId="272"/>
            <ac:spMk id="7" creationId="{24FFF9AC-8816-A29C-8EA1-545007CB87DD}"/>
          </ac:spMkLst>
        </pc:spChg>
        <pc:spChg chg="add del mod">
          <ac:chgData name="Ďurovský, Lukáš" userId="e319a0e6-2238-4b8e-b1e7-df8d9f49814d" providerId="ADAL" clId="{1237E594-1FF4-4137-BD50-E49ABC44B5A7}" dt="2024-05-20T16:51:21.132" v="4807" actId="478"/>
          <ac:spMkLst>
            <pc:docMk/>
            <pc:sldMk cId="4175507209" sldId="272"/>
            <ac:spMk id="8" creationId="{453CD618-FEAB-5742-3E99-A7C3006851D1}"/>
          </ac:spMkLst>
        </pc:spChg>
        <pc:spChg chg="add mod">
          <ac:chgData name="Ďurovský, Lukáš" userId="e319a0e6-2238-4b8e-b1e7-df8d9f49814d" providerId="ADAL" clId="{1237E594-1FF4-4137-BD50-E49ABC44B5A7}" dt="2024-05-20T16:53:29.534" v="4891" actId="20577"/>
          <ac:spMkLst>
            <pc:docMk/>
            <pc:sldMk cId="4175507209" sldId="272"/>
            <ac:spMk id="9" creationId="{B7201270-4488-981E-0E24-C339FDC5787E}"/>
          </ac:spMkLst>
        </pc:spChg>
        <pc:picChg chg="add">
          <ac:chgData name="Ďurovský, Lukáš" userId="e319a0e6-2238-4b8e-b1e7-df8d9f49814d" providerId="ADAL" clId="{1237E594-1FF4-4137-BD50-E49ABC44B5A7}" dt="2024-05-20T16:52:38.655" v="4840"/>
          <ac:picMkLst>
            <pc:docMk/>
            <pc:sldMk cId="4175507209" sldId="272"/>
            <ac:picMk id="2050" creationId="{804101F8-0556-6695-1811-8553C084C0D6}"/>
          </ac:picMkLst>
        </pc:picChg>
      </pc:sldChg>
      <pc:sldChg chg="addSp delSp modSp new mod modClrScheme chgLayout">
        <pc:chgData name="Ďurovský, Lukáš" userId="e319a0e6-2238-4b8e-b1e7-df8d9f49814d" providerId="ADAL" clId="{1237E594-1FF4-4137-BD50-E49ABC44B5A7}" dt="2024-05-26T13:16:06.801" v="7630" actId="1076"/>
        <pc:sldMkLst>
          <pc:docMk/>
          <pc:sldMk cId="2800831921" sldId="273"/>
        </pc:sldMkLst>
        <pc:spChg chg="del mod ord">
          <ac:chgData name="Ďurovský, Lukáš" userId="e319a0e6-2238-4b8e-b1e7-df8d9f49814d" providerId="ADAL" clId="{1237E594-1FF4-4137-BD50-E49ABC44B5A7}" dt="2024-05-20T11:49:29.745" v="4672" actId="700"/>
          <ac:spMkLst>
            <pc:docMk/>
            <pc:sldMk cId="2800831921" sldId="273"/>
            <ac:spMk id="2" creationId="{EC4846A0-5843-EA7F-9053-65A5767502B2}"/>
          </ac:spMkLst>
        </pc:spChg>
        <pc:spChg chg="del mod ord">
          <ac:chgData name="Ďurovský, Lukáš" userId="e319a0e6-2238-4b8e-b1e7-df8d9f49814d" providerId="ADAL" clId="{1237E594-1FF4-4137-BD50-E49ABC44B5A7}" dt="2024-05-20T11:49:29.745" v="4672" actId="700"/>
          <ac:spMkLst>
            <pc:docMk/>
            <pc:sldMk cId="2800831921" sldId="273"/>
            <ac:spMk id="3" creationId="{34A591F9-44CF-EE56-0454-C3630E32C182}"/>
          </ac:spMkLst>
        </pc:spChg>
        <pc:spChg chg="add mod ord">
          <ac:chgData name="Ďurovský, Lukáš" userId="e319a0e6-2238-4b8e-b1e7-df8d9f49814d" providerId="ADAL" clId="{1237E594-1FF4-4137-BD50-E49ABC44B5A7}" dt="2024-05-26T13:16:06.801" v="7630" actId="1076"/>
          <ac:spMkLst>
            <pc:docMk/>
            <pc:sldMk cId="2800831921" sldId="273"/>
            <ac:spMk id="4" creationId="{5CC82C4F-CD58-3FAA-81CC-07750B70196D}"/>
          </ac:spMkLst>
        </pc:spChg>
        <pc:spChg chg="add del mod ord">
          <ac:chgData name="Ďurovský, Lukáš" userId="e319a0e6-2238-4b8e-b1e7-df8d9f49814d" providerId="ADAL" clId="{1237E594-1FF4-4137-BD50-E49ABC44B5A7}" dt="2024-05-26T07:21:49.627" v="6475" actId="931"/>
          <ac:spMkLst>
            <pc:docMk/>
            <pc:sldMk cId="2800831921" sldId="273"/>
            <ac:spMk id="5" creationId="{FAB9B60D-C3C9-FC4B-D9D1-17C5D694208D}"/>
          </ac:spMkLst>
        </pc:spChg>
        <pc:spChg chg="add mod ord">
          <ac:chgData name="Ďurovský, Lukáš" userId="e319a0e6-2238-4b8e-b1e7-df8d9f49814d" providerId="ADAL" clId="{1237E594-1FF4-4137-BD50-E49ABC44B5A7}" dt="2024-05-26T09:12:59.366" v="7600" actId="14100"/>
          <ac:spMkLst>
            <pc:docMk/>
            <pc:sldMk cId="2800831921" sldId="273"/>
            <ac:spMk id="6" creationId="{E3CE77A7-B90F-411F-FA91-C0A44794F227}"/>
          </ac:spMkLst>
        </pc:spChg>
        <pc:spChg chg="add">
          <ac:chgData name="Ďurovský, Lukáš" userId="e319a0e6-2238-4b8e-b1e7-df8d9f49814d" providerId="ADAL" clId="{1237E594-1FF4-4137-BD50-E49ABC44B5A7}" dt="2024-05-20T11:51:42.029" v="4680"/>
          <ac:spMkLst>
            <pc:docMk/>
            <pc:sldMk cId="2800831921" sldId="273"/>
            <ac:spMk id="7" creationId="{13F3963D-3168-62C4-1988-4EF0F85C2005}"/>
          </ac:spMkLst>
        </pc:spChg>
        <pc:picChg chg="add mod">
          <ac:chgData name="Ďurovský, Lukáš" userId="e319a0e6-2238-4b8e-b1e7-df8d9f49814d" providerId="ADAL" clId="{1237E594-1FF4-4137-BD50-E49ABC44B5A7}" dt="2024-05-26T07:21:50.607" v="6477" actId="962"/>
          <ac:picMkLst>
            <pc:docMk/>
            <pc:sldMk cId="2800831921" sldId="273"/>
            <ac:picMk id="3" creationId="{B75F68B3-622C-2D95-89C4-E30F5DD121CB}"/>
          </ac:picMkLst>
        </pc:picChg>
        <pc:picChg chg="add del mod">
          <ac:chgData name="Ďurovský, Lukáš" userId="e319a0e6-2238-4b8e-b1e7-df8d9f49814d" providerId="ADAL" clId="{1237E594-1FF4-4137-BD50-E49ABC44B5A7}" dt="2024-05-20T11:54:33.497" v="4691" actId="478"/>
          <ac:picMkLst>
            <pc:docMk/>
            <pc:sldMk cId="2800831921" sldId="273"/>
            <ac:picMk id="9" creationId="{55D3E08A-A399-6ABB-C303-B1BAB12A5573}"/>
          </ac:picMkLst>
        </pc:picChg>
        <pc:picChg chg="add del mod">
          <ac:chgData name="Ďurovský, Lukáš" userId="e319a0e6-2238-4b8e-b1e7-df8d9f49814d" providerId="ADAL" clId="{1237E594-1FF4-4137-BD50-E49ABC44B5A7}" dt="2024-05-26T07:21:44.093" v="6474" actId="478"/>
          <ac:picMkLst>
            <pc:docMk/>
            <pc:sldMk cId="2800831921" sldId="273"/>
            <ac:picMk id="11" creationId="{0494AEE3-633A-51A3-0F1E-0FAD8A1D25AE}"/>
          </ac:picMkLst>
        </pc:picChg>
      </pc:sldChg>
      <pc:sldChg chg="delSp add del setBg delDesignElem">
        <pc:chgData name="Ďurovský, Lukáš" userId="e319a0e6-2238-4b8e-b1e7-df8d9f49814d" providerId="ADAL" clId="{1237E594-1FF4-4137-BD50-E49ABC44B5A7}" dt="2024-05-22T07:46:09.416" v="5081" actId="47"/>
        <pc:sldMkLst>
          <pc:docMk/>
          <pc:sldMk cId="203410845" sldId="274"/>
        </pc:sldMkLst>
        <pc:spChg chg="del">
          <ac:chgData name="Ďurovský, Lukáš" userId="e319a0e6-2238-4b8e-b1e7-df8d9f49814d" providerId="ADAL" clId="{1237E594-1FF4-4137-BD50-E49ABC44B5A7}" dt="2024-05-22T07:46:07.190" v="5080"/>
          <ac:spMkLst>
            <pc:docMk/>
            <pc:sldMk cId="203410845" sldId="274"/>
            <ac:spMk id="8" creationId="{A38A195E-584A-485A-BECD-66468900B947}"/>
          </ac:spMkLst>
        </pc:spChg>
        <pc:spChg chg="del">
          <ac:chgData name="Ďurovský, Lukáš" userId="e319a0e6-2238-4b8e-b1e7-df8d9f49814d" providerId="ADAL" clId="{1237E594-1FF4-4137-BD50-E49ABC44B5A7}" dt="2024-05-22T07:46:07.190" v="5080"/>
          <ac:spMkLst>
            <pc:docMk/>
            <pc:sldMk cId="203410845" sldId="274"/>
            <ac:spMk id="10" creationId="{840177A7-740C-43C7-8F2D-BD7067F12C9C}"/>
          </ac:spMkLst>
        </pc:spChg>
        <pc:picChg chg="del">
          <ac:chgData name="Ďurovský, Lukáš" userId="e319a0e6-2238-4b8e-b1e7-df8d9f49814d" providerId="ADAL" clId="{1237E594-1FF4-4137-BD50-E49ABC44B5A7}" dt="2024-05-22T07:46:07.190" v="5080"/>
          <ac:picMkLst>
            <pc:docMk/>
            <pc:sldMk cId="203410845" sldId="274"/>
            <ac:picMk id="12" creationId="{FF525AAA-82CE-4027-A26C-B0EFFD856F2E}"/>
          </ac:picMkLst>
        </pc:picChg>
      </pc:sldChg>
      <pc:sldChg chg="addSp modSp add mod">
        <pc:chgData name="Ďurovský, Lukáš" userId="e319a0e6-2238-4b8e-b1e7-df8d9f49814d" providerId="ADAL" clId="{1237E594-1FF4-4137-BD50-E49ABC44B5A7}" dt="2024-05-26T13:17:24.142" v="7650" actId="20577"/>
        <pc:sldMkLst>
          <pc:docMk/>
          <pc:sldMk cId="1290853070" sldId="274"/>
        </pc:sldMkLst>
        <pc:spChg chg="mod">
          <ac:chgData name="Ďurovský, Lukáš" userId="e319a0e6-2238-4b8e-b1e7-df8d9f49814d" providerId="ADAL" clId="{1237E594-1FF4-4137-BD50-E49ABC44B5A7}" dt="2024-05-26T13:17:24.142" v="7650" actId="20577"/>
          <ac:spMkLst>
            <pc:docMk/>
            <pc:sldMk cId="1290853070" sldId="274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2T07:47:05.646" v="5091" actId="5793"/>
          <ac:spMkLst>
            <pc:docMk/>
            <pc:sldMk cId="1290853070" sldId="274"/>
            <ac:spMk id="3" creationId="{9F541FAF-730D-47FE-9638-C05616C31320}"/>
          </ac:spMkLst>
        </pc:spChg>
        <pc:picChg chg="add mod">
          <ac:chgData name="Ďurovský, Lukáš" userId="e319a0e6-2238-4b8e-b1e7-df8d9f49814d" providerId="ADAL" clId="{1237E594-1FF4-4137-BD50-E49ABC44B5A7}" dt="2024-05-24T19:34:02.361" v="5719" actId="14100"/>
          <ac:picMkLst>
            <pc:docMk/>
            <pc:sldMk cId="1290853070" sldId="274"/>
            <ac:picMk id="4" creationId="{52FE68F6-DDFB-C69F-BFA1-94C271E811BD}"/>
          </ac:picMkLst>
        </pc:picChg>
      </pc:sldChg>
      <pc:sldChg chg="modSp add mod ord">
        <pc:chgData name="Ďurovský, Lukáš" userId="e319a0e6-2238-4b8e-b1e7-df8d9f49814d" providerId="ADAL" clId="{1237E594-1FF4-4137-BD50-E49ABC44B5A7}" dt="2024-05-26T15:49:23.108" v="7877" actId="20577"/>
        <pc:sldMkLst>
          <pc:docMk/>
          <pc:sldMk cId="332297589" sldId="275"/>
        </pc:sldMkLst>
        <pc:spChg chg="mod">
          <ac:chgData name="Ďurovský, Lukáš" userId="e319a0e6-2238-4b8e-b1e7-df8d9f49814d" providerId="ADAL" clId="{1237E594-1FF4-4137-BD50-E49ABC44B5A7}" dt="2024-05-26T15:49:23.108" v="7877" actId="20577"/>
          <ac:spMkLst>
            <pc:docMk/>
            <pc:sldMk cId="332297589" sldId="275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6T08:29:36.785" v="7035" actId="20577"/>
          <ac:spMkLst>
            <pc:docMk/>
            <pc:sldMk cId="332297589" sldId="275"/>
            <ac:spMk id="3" creationId="{9F541FAF-730D-47FE-9638-C05616C31320}"/>
          </ac:spMkLst>
        </pc:spChg>
      </pc:sldChg>
      <pc:sldChg chg="modSp add del mod">
        <pc:chgData name="Ďurovský, Lukáš" userId="e319a0e6-2238-4b8e-b1e7-df8d9f49814d" providerId="ADAL" clId="{1237E594-1FF4-4137-BD50-E49ABC44B5A7}" dt="2024-05-24T18:40:59.645" v="5547" actId="47"/>
        <pc:sldMkLst>
          <pc:docMk/>
          <pc:sldMk cId="1932770381" sldId="275"/>
        </pc:sldMkLst>
        <pc:spChg chg="mod">
          <ac:chgData name="Ďurovský, Lukáš" userId="e319a0e6-2238-4b8e-b1e7-df8d9f49814d" providerId="ADAL" clId="{1237E594-1FF4-4137-BD50-E49ABC44B5A7}" dt="2024-05-24T11:17:49.520" v="5453" actId="20577"/>
          <ac:spMkLst>
            <pc:docMk/>
            <pc:sldMk cId="1932770381" sldId="275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4T18:40:54.652" v="5546" actId="20577"/>
          <ac:spMkLst>
            <pc:docMk/>
            <pc:sldMk cId="1932770381" sldId="275"/>
            <ac:spMk id="3" creationId="{9F541FAF-730D-47FE-9638-C05616C31320}"/>
          </ac:spMkLst>
        </pc:spChg>
      </pc:sldChg>
      <pc:sldChg chg="delSp add del setBg delDesignElem">
        <pc:chgData name="Ďurovský, Lukáš" userId="e319a0e6-2238-4b8e-b1e7-df8d9f49814d" providerId="ADAL" clId="{1237E594-1FF4-4137-BD50-E49ABC44B5A7}" dt="2024-05-26T07:26:56.090" v="6548" actId="47"/>
        <pc:sldMkLst>
          <pc:docMk/>
          <pc:sldMk cId="924523954" sldId="276"/>
        </pc:sldMkLst>
        <pc:spChg chg="del">
          <ac:chgData name="Ďurovský, Lukáš" userId="e319a0e6-2238-4b8e-b1e7-df8d9f49814d" providerId="ADAL" clId="{1237E594-1FF4-4137-BD50-E49ABC44B5A7}" dt="2024-05-26T07:26:54.554" v="6547"/>
          <ac:spMkLst>
            <pc:docMk/>
            <pc:sldMk cId="924523954" sldId="276"/>
            <ac:spMk id="8" creationId="{A38A195E-584A-485A-BECD-66468900B947}"/>
          </ac:spMkLst>
        </pc:spChg>
        <pc:spChg chg="del">
          <ac:chgData name="Ďurovský, Lukáš" userId="e319a0e6-2238-4b8e-b1e7-df8d9f49814d" providerId="ADAL" clId="{1237E594-1FF4-4137-BD50-E49ABC44B5A7}" dt="2024-05-26T07:26:54.554" v="6547"/>
          <ac:spMkLst>
            <pc:docMk/>
            <pc:sldMk cId="924523954" sldId="276"/>
            <ac:spMk id="10" creationId="{840177A7-740C-43C7-8F2D-BD7067F12C9C}"/>
          </ac:spMkLst>
        </pc:spChg>
        <pc:picChg chg="del">
          <ac:chgData name="Ďurovský, Lukáš" userId="e319a0e6-2238-4b8e-b1e7-df8d9f49814d" providerId="ADAL" clId="{1237E594-1FF4-4137-BD50-E49ABC44B5A7}" dt="2024-05-26T07:26:54.554" v="6547"/>
          <ac:picMkLst>
            <pc:docMk/>
            <pc:sldMk cId="924523954" sldId="276"/>
            <ac:picMk id="12" creationId="{FF525AAA-82CE-4027-A26C-B0EFFD856F2E}"/>
          </ac:picMkLst>
        </pc:picChg>
      </pc:sldChg>
      <pc:sldChg chg="modSp add mod">
        <pc:chgData name="Ďurovský, Lukáš" userId="e319a0e6-2238-4b8e-b1e7-df8d9f49814d" providerId="ADAL" clId="{1237E594-1FF4-4137-BD50-E49ABC44B5A7}" dt="2024-05-26T08:28:06.948" v="7031" actId="20577"/>
        <pc:sldMkLst>
          <pc:docMk/>
          <pc:sldMk cId="1952410298" sldId="276"/>
        </pc:sldMkLst>
        <pc:spChg chg="mod">
          <ac:chgData name="Ďurovský, Lukáš" userId="e319a0e6-2238-4b8e-b1e7-df8d9f49814d" providerId="ADAL" clId="{1237E594-1FF4-4137-BD50-E49ABC44B5A7}" dt="2024-05-26T07:27:02.142" v="6560" actId="20577"/>
          <ac:spMkLst>
            <pc:docMk/>
            <pc:sldMk cId="1952410298" sldId="276"/>
            <ac:spMk id="2" creationId="{A389EA88-8D83-4F3F-A4C1-4B16E2377F9E}"/>
          </ac:spMkLst>
        </pc:spChg>
        <pc:spChg chg="mod">
          <ac:chgData name="Ďurovský, Lukáš" userId="e319a0e6-2238-4b8e-b1e7-df8d9f49814d" providerId="ADAL" clId="{1237E594-1FF4-4137-BD50-E49ABC44B5A7}" dt="2024-05-26T08:28:06.948" v="7031" actId="20577"/>
          <ac:spMkLst>
            <pc:docMk/>
            <pc:sldMk cId="1952410298" sldId="276"/>
            <ac:spMk id="3" creationId="{9F541FAF-730D-47FE-9638-C05616C31320}"/>
          </ac:spMkLst>
        </pc:spChg>
      </pc:sldChg>
      <pc:sldChg chg="addSp delSp modSp add mod delDesignElem chgLayout">
        <pc:chgData name="Ďurovský, Lukáš" userId="e319a0e6-2238-4b8e-b1e7-df8d9f49814d" providerId="ADAL" clId="{1237E594-1FF4-4137-BD50-E49ABC44B5A7}" dt="2024-05-26T10:03:52.591" v="7606" actId="113"/>
        <pc:sldMkLst>
          <pc:docMk/>
          <pc:sldMk cId="925526015" sldId="277"/>
        </pc:sldMkLst>
        <pc:spChg chg="mod ord">
          <ac:chgData name="Ďurovský, Lukáš" userId="e319a0e6-2238-4b8e-b1e7-df8d9f49814d" providerId="ADAL" clId="{1237E594-1FF4-4137-BD50-E49ABC44B5A7}" dt="2024-05-26T08:49:02.721" v="7430" actId="403"/>
          <ac:spMkLst>
            <pc:docMk/>
            <pc:sldMk cId="925526015" sldId="277"/>
            <ac:spMk id="2" creationId="{A389EA88-8D83-4F3F-A4C1-4B16E2377F9E}"/>
          </ac:spMkLst>
        </pc:spChg>
        <pc:spChg chg="mod ord">
          <ac:chgData name="Ďurovský, Lukáš" userId="e319a0e6-2238-4b8e-b1e7-df8d9f49814d" providerId="ADAL" clId="{1237E594-1FF4-4137-BD50-E49ABC44B5A7}" dt="2024-05-26T10:03:52.591" v="7606" actId="113"/>
          <ac:spMkLst>
            <pc:docMk/>
            <pc:sldMk cId="925526015" sldId="277"/>
            <ac:spMk id="3" creationId="{9F541FAF-730D-47FE-9638-C05616C31320}"/>
          </ac:spMkLst>
        </pc:spChg>
        <pc:spChg chg="add del mod ord">
          <ac:chgData name="Ďurovský, Lukáš" userId="e319a0e6-2238-4b8e-b1e7-df8d9f49814d" providerId="ADAL" clId="{1237E594-1FF4-4137-BD50-E49ABC44B5A7}" dt="2024-05-26T08:49:08.340" v="7431" actId="931"/>
          <ac:spMkLst>
            <pc:docMk/>
            <pc:sldMk cId="925526015" sldId="277"/>
            <ac:spMk id="4" creationId="{E803D277-C20D-E590-D9D0-F1C6FDB006C3}"/>
          </ac:spMkLst>
        </pc:spChg>
        <pc:spChg chg="del">
          <ac:chgData name="Ďurovský, Lukáš" userId="e319a0e6-2238-4b8e-b1e7-df8d9f49814d" providerId="ADAL" clId="{1237E594-1FF4-4137-BD50-E49ABC44B5A7}" dt="2024-05-26T08:48:45.285" v="7424" actId="700"/>
          <ac:spMkLst>
            <pc:docMk/>
            <pc:sldMk cId="925526015" sldId="277"/>
            <ac:spMk id="8" creationId="{A38A195E-584A-485A-BECD-66468900B947}"/>
          </ac:spMkLst>
        </pc:spChg>
        <pc:spChg chg="del">
          <ac:chgData name="Ďurovský, Lukáš" userId="e319a0e6-2238-4b8e-b1e7-df8d9f49814d" providerId="ADAL" clId="{1237E594-1FF4-4137-BD50-E49ABC44B5A7}" dt="2024-05-26T08:48:45.285" v="7424" actId="700"/>
          <ac:spMkLst>
            <pc:docMk/>
            <pc:sldMk cId="925526015" sldId="277"/>
            <ac:spMk id="10" creationId="{840177A7-740C-43C7-8F2D-BD7067F12C9C}"/>
          </ac:spMkLst>
        </pc:spChg>
        <pc:picChg chg="add mod">
          <ac:chgData name="Ďurovský, Lukáš" userId="e319a0e6-2238-4b8e-b1e7-df8d9f49814d" providerId="ADAL" clId="{1237E594-1FF4-4137-BD50-E49ABC44B5A7}" dt="2024-05-26T08:49:09.079" v="7432" actId="27614"/>
          <ac:picMkLst>
            <pc:docMk/>
            <pc:sldMk cId="925526015" sldId="277"/>
            <ac:picMk id="6" creationId="{03F7CD42-78FA-9D4E-B708-A5C1F4322853}"/>
          </ac:picMkLst>
        </pc:picChg>
        <pc:picChg chg="del">
          <ac:chgData name="Ďurovský, Lukáš" userId="e319a0e6-2238-4b8e-b1e7-df8d9f49814d" providerId="ADAL" clId="{1237E594-1FF4-4137-BD50-E49ABC44B5A7}" dt="2024-05-26T08:48:45.285" v="7424" actId="700"/>
          <ac:picMkLst>
            <pc:docMk/>
            <pc:sldMk cId="925526015" sldId="277"/>
            <ac:picMk id="12" creationId="{FF525AAA-82CE-4027-A26C-B0EFFD856F2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0B67A-4B8F-442F-9DD8-F6C21C11CD5A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F87C85-0264-4C07-BD21-13C451537BE4}">
      <dgm:prSet/>
      <dgm:spPr/>
      <dgm:t>
        <a:bodyPr/>
        <a:lstStyle/>
        <a:p>
          <a:r>
            <a:rPr lang="en-US" dirty="0"/>
            <a:t>Preventing application </a:t>
          </a:r>
          <a:r>
            <a:rPr lang="en-US"/>
            <a:t>crashe</a:t>
          </a:r>
          <a:endParaRPr lang="en-US" dirty="0"/>
        </a:p>
      </dgm:t>
    </dgm:pt>
    <dgm:pt modelId="{BE268B97-9536-474D-82BB-D726D8E8FC97}" type="parTrans" cxnId="{45E32456-3362-4F10-B1CA-E48B49B9CD30}">
      <dgm:prSet/>
      <dgm:spPr/>
      <dgm:t>
        <a:bodyPr/>
        <a:lstStyle/>
        <a:p>
          <a:endParaRPr lang="en-US"/>
        </a:p>
      </dgm:t>
    </dgm:pt>
    <dgm:pt modelId="{690C26FA-5699-452A-A5BB-1C9A99089719}" type="sibTrans" cxnId="{45E32456-3362-4F10-B1CA-E48B49B9CD3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6D2BC84-4C42-4E03-8637-3C6DEBB98E18}">
      <dgm:prSet/>
      <dgm:spPr/>
      <dgm:t>
        <a:bodyPr/>
        <a:lstStyle/>
        <a:p>
          <a:r>
            <a:rPr lang="en-US" dirty="0"/>
            <a:t>Improving code reliability</a:t>
          </a:r>
          <a:r>
            <a:rPr lang="sk-SK" dirty="0"/>
            <a:t>, </a:t>
          </a:r>
          <a:r>
            <a:rPr lang="en-US" dirty="0"/>
            <a:t>maintainability</a:t>
          </a:r>
          <a:r>
            <a:rPr lang="sk-SK" dirty="0"/>
            <a:t> </a:t>
          </a:r>
          <a:endParaRPr lang="en-US" dirty="0"/>
        </a:p>
      </dgm:t>
    </dgm:pt>
    <dgm:pt modelId="{F5ECF78A-4C25-480D-BA00-41E9F7FAE701}" type="parTrans" cxnId="{847AD324-73D9-42E5-B0CD-1E4B8356E56C}">
      <dgm:prSet/>
      <dgm:spPr/>
      <dgm:t>
        <a:bodyPr/>
        <a:lstStyle/>
        <a:p>
          <a:endParaRPr lang="en-US"/>
        </a:p>
      </dgm:t>
    </dgm:pt>
    <dgm:pt modelId="{8A3D3BC5-8B5E-4633-949B-8DCB054C8611}" type="sibTrans" cxnId="{847AD324-73D9-42E5-B0CD-1E4B8356E5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550CD75-8739-4A1B-A731-A0871707A630}">
      <dgm:prSet/>
      <dgm:spPr/>
      <dgm:t>
        <a:bodyPr/>
        <a:lstStyle/>
        <a:p>
          <a:r>
            <a:rPr lang="en-US"/>
            <a:t>Providing meaningful error messages to end-users</a:t>
          </a:r>
        </a:p>
      </dgm:t>
    </dgm:pt>
    <dgm:pt modelId="{AEBDE98C-24F1-42D5-B959-4CF4CAB2DE77}" type="parTrans" cxnId="{13F6B9D8-9ACF-4527-B4B6-13B91C891F4E}">
      <dgm:prSet/>
      <dgm:spPr/>
      <dgm:t>
        <a:bodyPr/>
        <a:lstStyle/>
        <a:p>
          <a:endParaRPr lang="en-US"/>
        </a:p>
      </dgm:t>
    </dgm:pt>
    <dgm:pt modelId="{DD4E2B35-E951-40EC-88A9-FC863C89EF33}" type="sibTrans" cxnId="{13F6B9D8-9ACF-4527-B4B6-13B91C891F4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370DF2-3713-4D77-8334-4D185BA78CFB}">
      <dgm:prSet/>
      <dgm:spPr/>
      <dgm:t>
        <a:bodyPr/>
        <a:lstStyle/>
        <a:p>
          <a:r>
            <a:rPr lang="en-US"/>
            <a:t>Providing meaningful error messages to developers</a:t>
          </a:r>
        </a:p>
      </dgm:t>
    </dgm:pt>
    <dgm:pt modelId="{B0A7BD77-0C0E-4704-8563-1FC3CD767002}" type="parTrans" cxnId="{95317084-7E5F-4792-97BF-D6FCAABAE5FD}">
      <dgm:prSet/>
      <dgm:spPr/>
      <dgm:t>
        <a:bodyPr/>
        <a:lstStyle/>
        <a:p>
          <a:endParaRPr lang="en-US"/>
        </a:p>
      </dgm:t>
    </dgm:pt>
    <dgm:pt modelId="{FFC1186E-9D8C-4FD9-A143-7788737FBFD5}" type="sibTrans" cxnId="{95317084-7E5F-4792-97BF-D6FCAABAE5F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24E16DB-A2AC-4AC3-A479-EB9A8A2CC82C}" type="pres">
      <dgm:prSet presAssocID="{A420B67A-4B8F-442F-9DD8-F6C21C11CD5A}" presName="Name0" presStyleCnt="0">
        <dgm:presLayoutVars>
          <dgm:animLvl val="lvl"/>
          <dgm:resizeHandles val="exact"/>
        </dgm:presLayoutVars>
      </dgm:prSet>
      <dgm:spPr/>
    </dgm:pt>
    <dgm:pt modelId="{504FD1DB-10E6-4935-9AAF-CEA97C5A2D2E}" type="pres">
      <dgm:prSet presAssocID="{D5F87C85-0264-4C07-BD21-13C451537BE4}" presName="compositeNode" presStyleCnt="0">
        <dgm:presLayoutVars>
          <dgm:bulletEnabled val="1"/>
        </dgm:presLayoutVars>
      </dgm:prSet>
      <dgm:spPr/>
    </dgm:pt>
    <dgm:pt modelId="{2523B040-B651-4081-BB16-71DE300F0D4A}" type="pres">
      <dgm:prSet presAssocID="{D5F87C85-0264-4C07-BD21-13C451537BE4}" presName="bgRect" presStyleLbl="alignNode1" presStyleIdx="0" presStyleCnt="4"/>
      <dgm:spPr/>
    </dgm:pt>
    <dgm:pt modelId="{3C8A3C7C-38AC-4361-AA79-5FEDCB160BDF}" type="pres">
      <dgm:prSet presAssocID="{690C26FA-5699-452A-A5BB-1C9A9908971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3DFA7AB-9032-4964-9EA0-3F7140EEFC70}" type="pres">
      <dgm:prSet presAssocID="{D5F87C85-0264-4C07-BD21-13C451537BE4}" presName="nodeRect" presStyleLbl="alignNode1" presStyleIdx="0" presStyleCnt="4">
        <dgm:presLayoutVars>
          <dgm:bulletEnabled val="1"/>
        </dgm:presLayoutVars>
      </dgm:prSet>
      <dgm:spPr/>
    </dgm:pt>
    <dgm:pt modelId="{1EB1AA34-B9F1-4A82-9758-681109F00D4F}" type="pres">
      <dgm:prSet presAssocID="{690C26FA-5699-452A-A5BB-1C9A99089719}" presName="sibTrans" presStyleCnt="0"/>
      <dgm:spPr/>
    </dgm:pt>
    <dgm:pt modelId="{82D002FA-0062-439B-B028-E356BD68B30E}" type="pres">
      <dgm:prSet presAssocID="{E6D2BC84-4C42-4E03-8637-3C6DEBB98E18}" presName="compositeNode" presStyleCnt="0">
        <dgm:presLayoutVars>
          <dgm:bulletEnabled val="1"/>
        </dgm:presLayoutVars>
      </dgm:prSet>
      <dgm:spPr/>
    </dgm:pt>
    <dgm:pt modelId="{CBB6D05A-9429-4FFF-B0C5-D722C027A949}" type="pres">
      <dgm:prSet presAssocID="{E6D2BC84-4C42-4E03-8637-3C6DEBB98E18}" presName="bgRect" presStyleLbl="alignNode1" presStyleIdx="1" presStyleCnt="4"/>
      <dgm:spPr/>
    </dgm:pt>
    <dgm:pt modelId="{A8092A5F-01AB-4898-9ECF-9555612CB361}" type="pres">
      <dgm:prSet presAssocID="{8A3D3BC5-8B5E-4633-949B-8DCB054C861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08AC232-A584-4F6B-8141-C92B84C67D14}" type="pres">
      <dgm:prSet presAssocID="{E6D2BC84-4C42-4E03-8637-3C6DEBB98E18}" presName="nodeRect" presStyleLbl="alignNode1" presStyleIdx="1" presStyleCnt="4">
        <dgm:presLayoutVars>
          <dgm:bulletEnabled val="1"/>
        </dgm:presLayoutVars>
      </dgm:prSet>
      <dgm:spPr/>
    </dgm:pt>
    <dgm:pt modelId="{FEE4C51F-BCDB-4FC4-BD29-EB736053A0E0}" type="pres">
      <dgm:prSet presAssocID="{8A3D3BC5-8B5E-4633-949B-8DCB054C8611}" presName="sibTrans" presStyleCnt="0"/>
      <dgm:spPr/>
    </dgm:pt>
    <dgm:pt modelId="{0A824224-8E5B-4BB3-911D-9170E3F1FC92}" type="pres">
      <dgm:prSet presAssocID="{7550CD75-8739-4A1B-A731-A0871707A630}" presName="compositeNode" presStyleCnt="0">
        <dgm:presLayoutVars>
          <dgm:bulletEnabled val="1"/>
        </dgm:presLayoutVars>
      </dgm:prSet>
      <dgm:spPr/>
    </dgm:pt>
    <dgm:pt modelId="{09DFF124-7660-40E9-B415-13DAA0FD5372}" type="pres">
      <dgm:prSet presAssocID="{7550CD75-8739-4A1B-A731-A0871707A630}" presName="bgRect" presStyleLbl="alignNode1" presStyleIdx="2" presStyleCnt="4"/>
      <dgm:spPr/>
    </dgm:pt>
    <dgm:pt modelId="{532E77B9-F9E3-4293-84E0-1F9C805ABA54}" type="pres">
      <dgm:prSet presAssocID="{DD4E2B35-E951-40EC-88A9-FC863C89EF3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0E8AB00-E4E1-4250-B51B-595A989A4468}" type="pres">
      <dgm:prSet presAssocID="{7550CD75-8739-4A1B-A731-A0871707A630}" presName="nodeRect" presStyleLbl="alignNode1" presStyleIdx="2" presStyleCnt="4">
        <dgm:presLayoutVars>
          <dgm:bulletEnabled val="1"/>
        </dgm:presLayoutVars>
      </dgm:prSet>
      <dgm:spPr/>
    </dgm:pt>
    <dgm:pt modelId="{8CFF95FF-FD7E-4F54-9ED8-385D8E638FAF}" type="pres">
      <dgm:prSet presAssocID="{DD4E2B35-E951-40EC-88A9-FC863C89EF33}" presName="sibTrans" presStyleCnt="0"/>
      <dgm:spPr/>
    </dgm:pt>
    <dgm:pt modelId="{4EDEAA9B-28A6-453B-A171-7DFAB975F289}" type="pres">
      <dgm:prSet presAssocID="{77370DF2-3713-4D77-8334-4D185BA78CFB}" presName="compositeNode" presStyleCnt="0">
        <dgm:presLayoutVars>
          <dgm:bulletEnabled val="1"/>
        </dgm:presLayoutVars>
      </dgm:prSet>
      <dgm:spPr/>
    </dgm:pt>
    <dgm:pt modelId="{3F491446-893F-47F0-9E01-004102CDDBCA}" type="pres">
      <dgm:prSet presAssocID="{77370DF2-3713-4D77-8334-4D185BA78CFB}" presName="bgRect" presStyleLbl="alignNode1" presStyleIdx="3" presStyleCnt="4"/>
      <dgm:spPr/>
    </dgm:pt>
    <dgm:pt modelId="{D7AC0EAA-A5F4-402A-A405-DF3FE4BE2AA7}" type="pres">
      <dgm:prSet presAssocID="{FFC1186E-9D8C-4FD9-A143-7788737FBFD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826B9AE-9143-40C1-963F-1073BF4AE0CD}" type="pres">
      <dgm:prSet presAssocID="{77370DF2-3713-4D77-8334-4D185BA78CF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EA24608-C576-4DE6-9B1B-439DE16D1423}" type="presOf" srcId="{8A3D3BC5-8B5E-4633-949B-8DCB054C8611}" destId="{A8092A5F-01AB-4898-9ECF-9555612CB361}" srcOrd="0" destOrd="0" presId="urn:microsoft.com/office/officeart/2016/7/layout/LinearBlockProcessNumbered"/>
    <dgm:cxn modelId="{A379ED19-1632-4FAB-893C-251536386475}" type="presOf" srcId="{DD4E2B35-E951-40EC-88A9-FC863C89EF33}" destId="{532E77B9-F9E3-4293-84E0-1F9C805ABA54}" srcOrd="0" destOrd="0" presId="urn:microsoft.com/office/officeart/2016/7/layout/LinearBlockProcessNumbered"/>
    <dgm:cxn modelId="{F252751E-518C-4F63-9B7A-7E2E3F529AD9}" type="presOf" srcId="{D5F87C85-0264-4C07-BD21-13C451537BE4}" destId="{2523B040-B651-4081-BB16-71DE300F0D4A}" srcOrd="0" destOrd="0" presId="urn:microsoft.com/office/officeart/2016/7/layout/LinearBlockProcessNumbered"/>
    <dgm:cxn modelId="{847AD324-73D9-42E5-B0CD-1E4B8356E56C}" srcId="{A420B67A-4B8F-442F-9DD8-F6C21C11CD5A}" destId="{E6D2BC84-4C42-4E03-8637-3C6DEBB98E18}" srcOrd="1" destOrd="0" parTransId="{F5ECF78A-4C25-480D-BA00-41E9F7FAE701}" sibTransId="{8A3D3BC5-8B5E-4633-949B-8DCB054C8611}"/>
    <dgm:cxn modelId="{00315934-429D-4F85-9CF0-0E5CCDDA01F3}" type="presOf" srcId="{77370DF2-3713-4D77-8334-4D185BA78CFB}" destId="{D826B9AE-9143-40C1-963F-1073BF4AE0CD}" srcOrd="1" destOrd="0" presId="urn:microsoft.com/office/officeart/2016/7/layout/LinearBlockProcessNumbered"/>
    <dgm:cxn modelId="{C74AAB3B-6701-4447-ADAB-56095E6433A9}" type="presOf" srcId="{77370DF2-3713-4D77-8334-4D185BA78CFB}" destId="{3F491446-893F-47F0-9E01-004102CDDBCA}" srcOrd="0" destOrd="0" presId="urn:microsoft.com/office/officeart/2016/7/layout/LinearBlockProcessNumbered"/>
    <dgm:cxn modelId="{FCD55A4A-D8F8-4E93-8682-31596BFF2360}" type="presOf" srcId="{E6D2BC84-4C42-4E03-8637-3C6DEBB98E18}" destId="{CBB6D05A-9429-4FFF-B0C5-D722C027A949}" srcOrd="0" destOrd="0" presId="urn:microsoft.com/office/officeart/2016/7/layout/LinearBlockProcessNumbered"/>
    <dgm:cxn modelId="{45E32456-3362-4F10-B1CA-E48B49B9CD30}" srcId="{A420B67A-4B8F-442F-9DD8-F6C21C11CD5A}" destId="{D5F87C85-0264-4C07-BD21-13C451537BE4}" srcOrd="0" destOrd="0" parTransId="{BE268B97-9536-474D-82BB-D726D8E8FC97}" sibTransId="{690C26FA-5699-452A-A5BB-1C9A99089719}"/>
    <dgm:cxn modelId="{9738D483-3300-4296-AE16-F2EF9B7AF1D1}" type="presOf" srcId="{7550CD75-8739-4A1B-A731-A0871707A630}" destId="{09DFF124-7660-40E9-B415-13DAA0FD5372}" srcOrd="0" destOrd="0" presId="urn:microsoft.com/office/officeart/2016/7/layout/LinearBlockProcessNumbered"/>
    <dgm:cxn modelId="{95317084-7E5F-4792-97BF-D6FCAABAE5FD}" srcId="{A420B67A-4B8F-442F-9DD8-F6C21C11CD5A}" destId="{77370DF2-3713-4D77-8334-4D185BA78CFB}" srcOrd="3" destOrd="0" parTransId="{B0A7BD77-0C0E-4704-8563-1FC3CD767002}" sibTransId="{FFC1186E-9D8C-4FD9-A143-7788737FBFD5}"/>
    <dgm:cxn modelId="{DAE690A5-3593-4383-91DE-63742D7FB04A}" type="presOf" srcId="{D5F87C85-0264-4C07-BD21-13C451537BE4}" destId="{23DFA7AB-9032-4964-9EA0-3F7140EEFC70}" srcOrd="1" destOrd="0" presId="urn:microsoft.com/office/officeart/2016/7/layout/LinearBlockProcessNumbered"/>
    <dgm:cxn modelId="{F62FC5AE-A8EF-4668-BA79-8401D5490527}" type="presOf" srcId="{690C26FA-5699-452A-A5BB-1C9A99089719}" destId="{3C8A3C7C-38AC-4361-AA79-5FEDCB160BDF}" srcOrd="0" destOrd="0" presId="urn:microsoft.com/office/officeart/2016/7/layout/LinearBlockProcessNumbered"/>
    <dgm:cxn modelId="{A763E8BE-2077-4856-AA0F-8A97FE336D9B}" type="presOf" srcId="{E6D2BC84-4C42-4E03-8637-3C6DEBB98E18}" destId="{B08AC232-A584-4F6B-8141-C92B84C67D14}" srcOrd="1" destOrd="0" presId="urn:microsoft.com/office/officeart/2016/7/layout/LinearBlockProcessNumbered"/>
    <dgm:cxn modelId="{38E0FEC3-8DC9-4AE8-B977-A7D6A94FF720}" type="presOf" srcId="{7550CD75-8739-4A1B-A731-A0871707A630}" destId="{20E8AB00-E4E1-4250-B51B-595A989A4468}" srcOrd="1" destOrd="0" presId="urn:microsoft.com/office/officeart/2016/7/layout/LinearBlockProcessNumbered"/>
    <dgm:cxn modelId="{C1DAA7C4-CDBB-4065-A5AE-1EA67BF83B5D}" type="presOf" srcId="{A420B67A-4B8F-442F-9DD8-F6C21C11CD5A}" destId="{324E16DB-A2AC-4AC3-A479-EB9A8A2CC82C}" srcOrd="0" destOrd="0" presId="urn:microsoft.com/office/officeart/2016/7/layout/LinearBlockProcessNumbered"/>
    <dgm:cxn modelId="{8CF288D1-301C-4D09-BF32-FB06D1A68733}" type="presOf" srcId="{FFC1186E-9D8C-4FD9-A143-7788737FBFD5}" destId="{D7AC0EAA-A5F4-402A-A405-DF3FE4BE2AA7}" srcOrd="0" destOrd="0" presId="urn:microsoft.com/office/officeart/2016/7/layout/LinearBlockProcessNumbered"/>
    <dgm:cxn modelId="{13F6B9D8-9ACF-4527-B4B6-13B91C891F4E}" srcId="{A420B67A-4B8F-442F-9DD8-F6C21C11CD5A}" destId="{7550CD75-8739-4A1B-A731-A0871707A630}" srcOrd="2" destOrd="0" parTransId="{AEBDE98C-24F1-42D5-B959-4CF4CAB2DE77}" sibTransId="{DD4E2B35-E951-40EC-88A9-FC863C89EF33}"/>
    <dgm:cxn modelId="{3A94F9E6-7F17-405B-825B-751D7657FAAA}" type="presParOf" srcId="{324E16DB-A2AC-4AC3-A479-EB9A8A2CC82C}" destId="{504FD1DB-10E6-4935-9AAF-CEA97C5A2D2E}" srcOrd="0" destOrd="0" presId="urn:microsoft.com/office/officeart/2016/7/layout/LinearBlockProcessNumbered"/>
    <dgm:cxn modelId="{9A362D08-4AB5-4FAD-ADCA-F590689C05BB}" type="presParOf" srcId="{504FD1DB-10E6-4935-9AAF-CEA97C5A2D2E}" destId="{2523B040-B651-4081-BB16-71DE300F0D4A}" srcOrd="0" destOrd="0" presId="urn:microsoft.com/office/officeart/2016/7/layout/LinearBlockProcessNumbered"/>
    <dgm:cxn modelId="{70621A36-6F59-48EC-9A8E-15CD784D90D8}" type="presParOf" srcId="{504FD1DB-10E6-4935-9AAF-CEA97C5A2D2E}" destId="{3C8A3C7C-38AC-4361-AA79-5FEDCB160BDF}" srcOrd="1" destOrd="0" presId="urn:microsoft.com/office/officeart/2016/7/layout/LinearBlockProcessNumbered"/>
    <dgm:cxn modelId="{24C62056-ED9C-4DD5-93D7-0DA710A5E4A8}" type="presParOf" srcId="{504FD1DB-10E6-4935-9AAF-CEA97C5A2D2E}" destId="{23DFA7AB-9032-4964-9EA0-3F7140EEFC70}" srcOrd="2" destOrd="0" presId="urn:microsoft.com/office/officeart/2016/7/layout/LinearBlockProcessNumbered"/>
    <dgm:cxn modelId="{110A7A37-B812-47FB-BA16-A2FDFD3BC7E3}" type="presParOf" srcId="{324E16DB-A2AC-4AC3-A479-EB9A8A2CC82C}" destId="{1EB1AA34-B9F1-4A82-9758-681109F00D4F}" srcOrd="1" destOrd="0" presId="urn:microsoft.com/office/officeart/2016/7/layout/LinearBlockProcessNumbered"/>
    <dgm:cxn modelId="{C3F194AB-BF12-4B58-B1A4-D5ECAD7E8C17}" type="presParOf" srcId="{324E16DB-A2AC-4AC3-A479-EB9A8A2CC82C}" destId="{82D002FA-0062-439B-B028-E356BD68B30E}" srcOrd="2" destOrd="0" presId="urn:microsoft.com/office/officeart/2016/7/layout/LinearBlockProcessNumbered"/>
    <dgm:cxn modelId="{C4410CFF-0DB3-4850-ACB3-981FFB73493C}" type="presParOf" srcId="{82D002FA-0062-439B-B028-E356BD68B30E}" destId="{CBB6D05A-9429-4FFF-B0C5-D722C027A949}" srcOrd="0" destOrd="0" presId="urn:microsoft.com/office/officeart/2016/7/layout/LinearBlockProcessNumbered"/>
    <dgm:cxn modelId="{7020A8D7-3D98-433B-B92A-B2522C4CA967}" type="presParOf" srcId="{82D002FA-0062-439B-B028-E356BD68B30E}" destId="{A8092A5F-01AB-4898-9ECF-9555612CB361}" srcOrd="1" destOrd="0" presId="urn:microsoft.com/office/officeart/2016/7/layout/LinearBlockProcessNumbered"/>
    <dgm:cxn modelId="{E224A456-E5C5-4F76-94E9-F825AB1C287A}" type="presParOf" srcId="{82D002FA-0062-439B-B028-E356BD68B30E}" destId="{B08AC232-A584-4F6B-8141-C92B84C67D14}" srcOrd="2" destOrd="0" presId="urn:microsoft.com/office/officeart/2016/7/layout/LinearBlockProcessNumbered"/>
    <dgm:cxn modelId="{40F61075-66A1-4827-BDF8-E72AE75DC2E6}" type="presParOf" srcId="{324E16DB-A2AC-4AC3-A479-EB9A8A2CC82C}" destId="{FEE4C51F-BCDB-4FC4-BD29-EB736053A0E0}" srcOrd="3" destOrd="0" presId="urn:microsoft.com/office/officeart/2016/7/layout/LinearBlockProcessNumbered"/>
    <dgm:cxn modelId="{318C64A7-CE83-4B23-A6F6-23F3E606D6E5}" type="presParOf" srcId="{324E16DB-A2AC-4AC3-A479-EB9A8A2CC82C}" destId="{0A824224-8E5B-4BB3-911D-9170E3F1FC92}" srcOrd="4" destOrd="0" presId="urn:microsoft.com/office/officeart/2016/7/layout/LinearBlockProcessNumbered"/>
    <dgm:cxn modelId="{241D00B9-EBF4-4045-9077-7F42736F1084}" type="presParOf" srcId="{0A824224-8E5B-4BB3-911D-9170E3F1FC92}" destId="{09DFF124-7660-40E9-B415-13DAA0FD5372}" srcOrd="0" destOrd="0" presId="urn:microsoft.com/office/officeart/2016/7/layout/LinearBlockProcessNumbered"/>
    <dgm:cxn modelId="{4B8FB2C5-107C-4745-A08F-380889A006E4}" type="presParOf" srcId="{0A824224-8E5B-4BB3-911D-9170E3F1FC92}" destId="{532E77B9-F9E3-4293-84E0-1F9C805ABA54}" srcOrd="1" destOrd="0" presId="urn:microsoft.com/office/officeart/2016/7/layout/LinearBlockProcessNumbered"/>
    <dgm:cxn modelId="{46AA26D3-C0D8-48D2-B8D8-5CB8A29F2779}" type="presParOf" srcId="{0A824224-8E5B-4BB3-911D-9170E3F1FC92}" destId="{20E8AB00-E4E1-4250-B51B-595A989A4468}" srcOrd="2" destOrd="0" presId="urn:microsoft.com/office/officeart/2016/7/layout/LinearBlockProcessNumbered"/>
    <dgm:cxn modelId="{4D437E57-C9C2-4B9F-928C-CA71C6DA7C8A}" type="presParOf" srcId="{324E16DB-A2AC-4AC3-A479-EB9A8A2CC82C}" destId="{8CFF95FF-FD7E-4F54-9ED8-385D8E638FAF}" srcOrd="5" destOrd="0" presId="urn:microsoft.com/office/officeart/2016/7/layout/LinearBlockProcessNumbered"/>
    <dgm:cxn modelId="{68A56F34-A417-40E6-BA15-1E715616E4A2}" type="presParOf" srcId="{324E16DB-A2AC-4AC3-A479-EB9A8A2CC82C}" destId="{4EDEAA9B-28A6-453B-A171-7DFAB975F289}" srcOrd="6" destOrd="0" presId="urn:microsoft.com/office/officeart/2016/7/layout/LinearBlockProcessNumbered"/>
    <dgm:cxn modelId="{FF4B3109-50E6-4AF2-9ABB-A570E6B87C67}" type="presParOf" srcId="{4EDEAA9B-28A6-453B-A171-7DFAB975F289}" destId="{3F491446-893F-47F0-9E01-004102CDDBCA}" srcOrd="0" destOrd="0" presId="urn:microsoft.com/office/officeart/2016/7/layout/LinearBlockProcessNumbered"/>
    <dgm:cxn modelId="{12FCF7F1-581D-4C4F-9B15-A22F5C4CF43D}" type="presParOf" srcId="{4EDEAA9B-28A6-453B-A171-7DFAB975F289}" destId="{D7AC0EAA-A5F4-402A-A405-DF3FE4BE2AA7}" srcOrd="1" destOrd="0" presId="urn:microsoft.com/office/officeart/2016/7/layout/LinearBlockProcessNumbered"/>
    <dgm:cxn modelId="{CF12597C-F727-4AE4-8B6C-021E3475F178}" type="presParOf" srcId="{4EDEAA9B-28A6-453B-A171-7DFAB975F289}" destId="{D826B9AE-9143-40C1-963F-1073BF4AE0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294AF1-4F97-494D-AE52-8E5EB486D91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A22B6D-BC70-488E-A780-C7BCE8FEB659}">
      <dgm:prSet/>
      <dgm:spPr/>
      <dgm:t>
        <a:bodyPr/>
        <a:lstStyle/>
        <a:p>
          <a:r>
            <a:rPr lang="en-US" dirty="0"/>
            <a:t>Exceptions - good construct or not?</a:t>
          </a:r>
        </a:p>
      </dgm:t>
    </dgm:pt>
    <dgm:pt modelId="{47C14ED6-554B-42FD-822B-87A09907B62D}" type="parTrans" cxnId="{7F89E71C-B60D-435E-84A7-58ADDED997F5}">
      <dgm:prSet/>
      <dgm:spPr/>
      <dgm:t>
        <a:bodyPr/>
        <a:lstStyle/>
        <a:p>
          <a:endParaRPr lang="en-US"/>
        </a:p>
      </dgm:t>
    </dgm:pt>
    <dgm:pt modelId="{E10B6936-6224-41A3-8F95-BEC5797F206F}" type="sibTrans" cxnId="{7F89E71C-B60D-435E-84A7-58ADDED997F5}">
      <dgm:prSet/>
      <dgm:spPr/>
      <dgm:t>
        <a:bodyPr/>
        <a:lstStyle/>
        <a:p>
          <a:endParaRPr lang="en-US"/>
        </a:p>
      </dgm:t>
    </dgm:pt>
    <dgm:pt modelId="{32525759-7540-41E4-B2EE-1BBDC319E06F}">
      <dgm:prSet/>
      <dgm:spPr/>
      <dgm:t>
        <a:bodyPr/>
        <a:lstStyle/>
        <a:p>
          <a:r>
            <a:rPr lang="en-US" dirty="0"/>
            <a:t>Discoverability, transparency</a:t>
          </a:r>
        </a:p>
      </dgm:t>
    </dgm:pt>
    <dgm:pt modelId="{AFB444C8-4D55-483F-8520-9B83604AB7CF}" type="parTrans" cxnId="{7E1B974F-1ED5-4DF8-ACB6-282A58F41AB1}">
      <dgm:prSet/>
      <dgm:spPr/>
      <dgm:t>
        <a:bodyPr/>
        <a:lstStyle/>
        <a:p>
          <a:endParaRPr lang="en-US"/>
        </a:p>
      </dgm:t>
    </dgm:pt>
    <dgm:pt modelId="{A45E55F4-6B6A-45F3-9FD2-EA8D82164610}" type="sibTrans" cxnId="{7E1B974F-1ED5-4DF8-ACB6-282A58F41AB1}">
      <dgm:prSet/>
      <dgm:spPr/>
      <dgm:t>
        <a:bodyPr/>
        <a:lstStyle/>
        <a:p>
          <a:endParaRPr lang="en-US"/>
        </a:p>
      </dgm:t>
    </dgm:pt>
    <dgm:pt modelId="{9CB271AF-7210-4B7F-892F-07167EEECA8A}">
      <dgm:prSet/>
      <dgm:spPr/>
      <dgm:t>
        <a:bodyPr/>
        <a:lstStyle/>
        <a:p>
          <a:r>
            <a:rPr lang="en-US" dirty="0"/>
            <a:t>Basically, GOTO statement</a:t>
          </a:r>
        </a:p>
      </dgm:t>
    </dgm:pt>
    <dgm:pt modelId="{D5CD90E8-08E4-478D-8638-88C613A289B1}" type="parTrans" cxnId="{77987754-AD01-40F5-8F9B-0FBDA0C35249}">
      <dgm:prSet/>
      <dgm:spPr/>
      <dgm:t>
        <a:bodyPr/>
        <a:lstStyle/>
        <a:p>
          <a:endParaRPr lang="en-US"/>
        </a:p>
      </dgm:t>
    </dgm:pt>
    <dgm:pt modelId="{8F1E4B46-CE4D-466B-9126-D3F2FACED024}" type="sibTrans" cxnId="{77987754-AD01-40F5-8F9B-0FBDA0C35249}">
      <dgm:prSet/>
      <dgm:spPr/>
      <dgm:t>
        <a:bodyPr/>
        <a:lstStyle/>
        <a:p>
          <a:endParaRPr lang="en-US"/>
        </a:p>
      </dgm:t>
    </dgm:pt>
    <dgm:pt modelId="{696AC6CD-7575-4BEE-A9F3-0CE348265E4C}">
      <dgm:prSet/>
      <dgm:spPr/>
      <dgm:t>
        <a:bodyPr/>
        <a:lstStyle/>
        <a:p>
          <a:r>
            <a:rPr lang="en-US" dirty="0"/>
            <a:t>What they mean in real world?</a:t>
          </a:r>
        </a:p>
      </dgm:t>
    </dgm:pt>
    <dgm:pt modelId="{0540355D-25B4-4902-ABB1-8C5D6DF0E277}" type="parTrans" cxnId="{73C26606-45DF-4EC4-A8F3-2C8E83069523}">
      <dgm:prSet/>
      <dgm:spPr/>
      <dgm:t>
        <a:bodyPr/>
        <a:lstStyle/>
        <a:p>
          <a:endParaRPr lang="en-US"/>
        </a:p>
      </dgm:t>
    </dgm:pt>
    <dgm:pt modelId="{7F15A5BA-D808-49C8-8288-8EBB54329C88}" type="sibTrans" cxnId="{73C26606-45DF-4EC4-A8F3-2C8E83069523}">
      <dgm:prSet/>
      <dgm:spPr/>
      <dgm:t>
        <a:bodyPr/>
        <a:lstStyle/>
        <a:p>
          <a:endParaRPr lang="en-US"/>
        </a:p>
      </dgm:t>
    </dgm:pt>
    <dgm:pt modelId="{777799BF-B577-4159-808D-EB3AEEA6E4EB}">
      <dgm:prSet/>
      <dgm:spPr/>
      <dgm:t>
        <a:bodyPr/>
        <a:lstStyle/>
        <a:p>
          <a:r>
            <a:rPr lang="en-US"/>
            <a:t>What is the</a:t>
          </a:r>
          <a:r>
            <a:rPr lang="sk-SK"/>
            <a:t> alternative?</a:t>
          </a:r>
          <a:endParaRPr lang="en-US"/>
        </a:p>
      </dgm:t>
    </dgm:pt>
    <dgm:pt modelId="{ABBB302B-352B-4B90-A586-49A393A5343D}" type="parTrans" cxnId="{02928D8A-1D13-4377-90BE-CBB373A52815}">
      <dgm:prSet/>
      <dgm:spPr/>
      <dgm:t>
        <a:bodyPr/>
        <a:lstStyle/>
        <a:p>
          <a:endParaRPr lang="en-US"/>
        </a:p>
      </dgm:t>
    </dgm:pt>
    <dgm:pt modelId="{2AD3318A-64E3-4E66-A579-3F11941E6CAD}" type="sibTrans" cxnId="{02928D8A-1D13-4377-90BE-CBB373A52815}">
      <dgm:prSet/>
      <dgm:spPr/>
      <dgm:t>
        <a:bodyPr/>
        <a:lstStyle/>
        <a:p>
          <a:endParaRPr lang="en-US"/>
        </a:p>
      </dgm:t>
    </dgm:pt>
    <dgm:pt modelId="{6E8911BD-091C-4597-9859-629C7823E1C8}">
      <dgm:prSet/>
      <dgm:spPr/>
      <dgm:t>
        <a:bodyPr/>
        <a:lstStyle/>
        <a:p>
          <a:r>
            <a:rPr lang="sk-SK" dirty="0"/>
            <a:t>Union result type</a:t>
          </a:r>
          <a:r>
            <a:rPr lang="en-US" dirty="0"/>
            <a:t> – either an actual result or an error</a:t>
          </a:r>
        </a:p>
      </dgm:t>
    </dgm:pt>
    <dgm:pt modelId="{DA7960A1-89F6-4787-8FF4-73762985756E}" type="parTrans" cxnId="{F922D40E-CAEF-486E-B873-F8503E8B9286}">
      <dgm:prSet/>
      <dgm:spPr/>
      <dgm:t>
        <a:bodyPr/>
        <a:lstStyle/>
        <a:p>
          <a:endParaRPr lang="en-US"/>
        </a:p>
      </dgm:t>
    </dgm:pt>
    <dgm:pt modelId="{4456B786-2162-4343-ACE7-3AEEE820EADC}" type="sibTrans" cxnId="{F922D40E-CAEF-486E-B873-F8503E8B9286}">
      <dgm:prSet/>
      <dgm:spPr/>
      <dgm:t>
        <a:bodyPr/>
        <a:lstStyle/>
        <a:p>
          <a:endParaRPr lang="en-US"/>
        </a:p>
      </dgm:t>
    </dgm:pt>
    <dgm:pt modelId="{969D34F2-C10E-4083-954E-239AACCEE4B3}">
      <dgm:prSet/>
      <dgm:spPr/>
      <dgm:t>
        <a:bodyPr/>
        <a:lstStyle/>
        <a:p>
          <a:r>
            <a:rPr lang="sk-SK" dirty="0"/>
            <a:t>Do we use the alternatives</a:t>
          </a:r>
          <a:r>
            <a:rPr lang="en-US" dirty="0"/>
            <a:t>?</a:t>
          </a:r>
        </a:p>
      </dgm:t>
    </dgm:pt>
    <dgm:pt modelId="{9657D0EC-1736-4405-90DB-EDFB39FB2422}" type="parTrans" cxnId="{C8558439-77A6-4AC8-A8D4-B01DE659B35F}">
      <dgm:prSet/>
      <dgm:spPr/>
      <dgm:t>
        <a:bodyPr/>
        <a:lstStyle/>
        <a:p>
          <a:endParaRPr lang="en-US"/>
        </a:p>
      </dgm:t>
    </dgm:pt>
    <dgm:pt modelId="{14B0053D-7545-49C3-BB5A-C1D086DB16A3}" type="sibTrans" cxnId="{C8558439-77A6-4AC8-A8D4-B01DE659B35F}">
      <dgm:prSet/>
      <dgm:spPr/>
      <dgm:t>
        <a:bodyPr/>
        <a:lstStyle/>
        <a:p>
          <a:endParaRPr lang="en-US"/>
        </a:p>
      </dgm:t>
    </dgm:pt>
    <dgm:pt modelId="{AF67FF6E-A866-4737-844F-B094B11C928D}">
      <dgm:prSet/>
      <dgm:spPr/>
      <dgm:t>
        <a:bodyPr/>
        <a:lstStyle/>
        <a:p>
          <a:r>
            <a:rPr lang="sk-SK" dirty="0"/>
            <a:t>e.g. APIs</a:t>
          </a:r>
          <a:endParaRPr lang="en-US" dirty="0"/>
        </a:p>
      </dgm:t>
    </dgm:pt>
    <dgm:pt modelId="{E14812B9-21E0-4970-86AF-0B7F6E3A9D20}" type="parTrans" cxnId="{F6C73E8E-0C58-4372-A75D-DAE4A47312BC}">
      <dgm:prSet/>
      <dgm:spPr/>
      <dgm:t>
        <a:bodyPr/>
        <a:lstStyle/>
        <a:p>
          <a:endParaRPr lang="en-US"/>
        </a:p>
      </dgm:t>
    </dgm:pt>
    <dgm:pt modelId="{76D9AB34-76C9-43D3-BAD6-943156265BD6}" type="sibTrans" cxnId="{F6C73E8E-0C58-4372-A75D-DAE4A47312BC}">
      <dgm:prSet/>
      <dgm:spPr/>
      <dgm:t>
        <a:bodyPr/>
        <a:lstStyle/>
        <a:p>
          <a:endParaRPr lang="en-US"/>
        </a:p>
      </dgm:t>
    </dgm:pt>
    <dgm:pt modelId="{4FD12775-74DF-4730-9E78-707381F5885E}">
      <dgm:prSet/>
      <dgm:spPr/>
      <dgm:t>
        <a:bodyPr/>
        <a:lstStyle/>
        <a:p>
          <a:r>
            <a:rPr lang="en-US" dirty="0"/>
            <a:t>Enforcement of catching</a:t>
          </a:r>
          <a:r>
            <a:rPr lang="sk-SK" dirty="0"/>
            <a:t> from compiler</a:t>
          </a:r>
          <a:endParaRPr lang="en-US" dirty="0"/>
        </a:p>
      </dgm:t>
    </dgm:pt>
    <dgm:pt modelId="{2A22A0A8-B0E7-4C6D-96D7-0DF14CE555D5}" type="parTrans" cxnId="{CC29B7C9-2597-4D9F-9D41-0F8841467EFC}">
      <dgm:prSet/>
      <dgm:spPr/>
      <dgm:t>
        <a:bodyPr/>
        <a:lstStyle/>
        <a:p>
          <a:endParaRPr lang="en-US"/>
        </a:p>
      </dgm:t>
    </dgm:pt>
    <dgm:pt modelId="{31F02F07-AC08-4B77-91C0-A52386583D37}" type="sibTrans" cxnId="{CC29B7C9-2597-4D9F-9D41-0F8841467EFC}">
      <dgm:prSet/>
      <dgm:spPr/>
      <dgm:t>
        <a:bodyPr/>
        <a:lstStyle/>
        <a:p>
          <a:endParaRPr lang="en-US"/>
        </a:p>
      </dgm:t>
    </dgm:pt>
    <dgm:pt modelId="{82990A7C-3DE7-40E4-AE69-A2251DAE560F}">
      <dgm:prSet/>
      <dgm:spPr/>
      <dgm:t>
        <a:bodyPr/>
        <a:lstStyle/>
        <a:p>
          <a:r>
            <a:rPr lang="sk-SK" dirty="0"/>
            <a:t>S</a:t>
          </a:r>
          <a:r>
            <a:rPr lang="en-US" dirty="0" err="1"/>
            <a:t>tate</a:t>
          </a:r>
          <a:r>
            <a:rPr lang="en-US" dirty="0"/>
            <a:t> consistency</a:t>
          </a:r>
        </a:p>
      </dgm:t>
    </dgm:pt>
    <dgm:pt modelId="{830FB180-E4EA-433D-819C-5E163F58AEBE}" type="parTrans" cxnId="{53BA01BA-69D3-493D-A1BF-B6D61BBAEDD8}">
      <dgm:prSet/>
      <dgm:spPr/>
      <dgm:t>
        <a:bodyPr/>
        <a:lstStyle/>
        <a:p>
          <a:endParaRPr lang="en-US"/>
        </a:p>
      </dgm:t>
    </dgm:pt>
    <dgm:pt modelId="{74FD0DAE-A0BC-4560-B178-859AA327112F}" type="sibTrans" cxnId="{53BA01BA-69D3-493D-A1BF-B6D61BBAEDD8}">
      <dgm:prSet/>
      <dgm:spPr/>
      <dgm:t>
        <a:bodyPr/>
        <a:lstStyle/>
        <a:p>
          <a:endParaRPr lang="en-US"/>
        </a:p>
      </dgm:t>
    </dgm:pt>
    <dgm:pt modelId="{DCFE9C26-BB63-42EA-8085-696561441D05}">
      <dgm:prSet/>
      <dgm:spPr/>
      <dgm:t>
        <a:bodyPr/>
        <a:lstStyle/>
        <a:p>
          <a:r>
            <a:rPr lang="sk-SK" dirty="0"/>
            <a:t>Is some event really an exception?</a:t>
          </a:r>
          <a:endParaRPr lang="en-US" dirty="0"/>
        </a:p>
      </dgm:t>
    </dgm:pt>
    <dgm:pt modelId="{282BDCDC-270A-412E-BFAA-CA4DFB7B17D1}" type="parTrans" cxnId="{9A79A906-8ADB-4544-8D82-A0D5B41C7936}">
      <dgm:prSet/>
      <dgm:spPr/>
      <dgm:t>
        <a:bodyPr/>
        <a:lstStyle/>
        <a:p>
          <a:endParaRPr lang="en-US"/>
        </a:p>
      </dgm:t>
    </dgm:pt>
    <dgm:pt modelId="{74859F9C-F80C-4193-B282-57017199B033}" type="sibTrans" cxnId="{9A79A906-8ADB-4544-8D82-A0D5B41C7936}">
      <dgm:prSet/>
      <dgm:spPr/>
      <dgm:t>
        <a:bodyPr/>
        <a:lstStyle/>
        <a:p>
          <a:endParaRPr lang="en-US"/>
        </a:p>
      </dgm:t>
    </dgm:pt>
    <dgm:pt modelId="{A2635F57-4F79-4CDF-BE15-3680B537CD71}">
      <dgm:prSet/>
      <dgm:spPr/>
      <dgm:t>
        <a:bodyPr/>
        <a:lstStyle/>
        <a:p>
          <a:r>
            <a:rPr lang="sk-SK" dirty="0"/>
            <a:t>You get the HttpStatusCode and Json object</a:t>
          </a:r>
          <a:endParaRPr lang="en-US" dirty="0"/>
        </a:p>
      </dgm:t>
    </dgm:pt>
    <dgm:pt modelId="{6AB9EE27-4E75-4C1B-B810-CF5C6E30C937}" type="parTrans" cxnId="{81B694A0-C0EF-4B09-A92A-864CBAC87DC7}">
      <dgm:prSet/>
      <dgm:spPr/>
      <dgm:t>
        <a:bodyPr/>
        <a:lstStyle/>
        <a:p>
          <a:endParaRPr lang="en-US"/>
        </a:p>
      </dgm:t>
    </dgm:pt>
    <dgm:pt modelId="{295FC260-E936-4620-ADED-E2C724CE46B0}" type="sibTrans" cxnId="{81B694A0-C0EF-4B09-A92A-864CBAC87DC7}">
      <dgm:prSet/>
      <dgm:spPr/>
      <dgm:t>
        <a:bodyPr/>
        <a:lstStyle/>
        <a:p>
          <a:endParaRPr lang="en-US"/>
        </a:p>
      </dgm:t>
    </dgm:pt>
    <dgm:pt modelId="{3119549A-D263-46FB-AF6D-EEC87B924604}" type="pres">
      <dgm:prSet presAssocID="{24294AF1-4F97-494D-AE52-8E5EB486D913}" presName="linear" presStyleCnt="0">
        <dgm:presLayoutVars>
          <dgm:dir/>
          <dgm:animLvl val="lvl"/>
          <dgm:resizeHandles val="exact"/>
        </dgm:presLayoutVars>
      </dgm:prSet>
      <dgm:spPr/>
    </dgm:pt>
    <dgm:pt modelId="{DB811680-F2DA-4370-9B7D-3F48DEFAABE0}" type="pres">
      <dgm:prSet presAssocID="{AFA22B6D-BC70-488E-A780-C7BCE8FEB659}" presName="parentLin" presStyleCnt="0"/>
      <dgm:spPr/>
    </dgm:pt>
    <dgm:pt modelId="{4C9EEA9F-B188-4B4F-94CA-73AD619CAAE6}" type="pres">
      <dgm:prSet presAssocID="{AFA22B6D-BC70-488E-A780-C7BCE8FEB659}" presName="parentLeftMargin" presStyleLbl="node1" presStyleIdx="0" presStyleCnt="3"/>
      <dgm:spPr/>
    </dgm:pt>
    <dgm:pt modelId="{E4170A22-D42B-417C-9A4B-585C104E05DB}" type="pres">
      <dgm:prSet presAssocID="{AFA22B6D-BC70-488E-A780-C7BCE8FEB6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42F177-5880-474E-9633-B3C72548D621}" type="pres">
      <dgm:prSet presAssocID="{AFA22B6D-BC70-488E-A780-C7BCE8FEB659}" presName="negativeSpace" presStyleCnt="0"/>
      <dgm:spPr/>
    </dgm:pt>
    <dgm:pt modelId="{D9EF9605-73F2-40DE-B1DA-B3526E222673}" type="pres">
      <dgm:prSet presAssocID="{AFA22B6D-BC70-488E-A780-C7BCE8FEB659}" presName="childText" presStyleLbl="conFgAcc1" presStyleIdx="0" presStyleCnt="3">
        <dgm:presLayoutVars>
          <dgm:bulletEnabled val="1"/>
        </dgm:presLayoutVars>
      </dgm:prSet>
      <dgm:spPr/>
    </dgm:pt>
    <dgm:pt modelId="{B0BD4F88-764F-40EB-B6B9-008ACE80A07B}" type="pres">
      <dgm:prSet presAssocID="{E10B6936-6224-41A3-8F95-BEC5797F206F}" presName="spaceBetweenRectangles" presStyleCnt="0"/>
      <dgm:spPr/>
    </dgm:pt>
    <dgm:pt modelId="{D6C6D123-C157-4149-AD62-E4245C32326A}" type="pres">
      <dgm:prSet presAssocID="{777799BF-B577-4159-808D-EB3AEEA6E4EB}" presName="parentLin" presStyleCnt="0"/>
      <dgm:spPr/>
    </dgm:pt>
    <dgm:pt modelId="{93234981-0D86-487F-BE77-201F90044E64}" type="pres">
      <dgm:prSet presAssocID="{777799BF-B577-4159-808D-EB3AEEA6E4EB}" presName="parentLeftMargin" presStyleLbl="node1" presStyleIdx="0" presStyleCnt="3"/>
      <dgm:spPr/>
    </dgm:pt>
    <dgm:pt modelId="{1F67F58A-594D-4B61-8DE8-8721A0A5E091}" type="pres">
      <dgm:prSet presAssocID="{777799BF-B577-4159-808D-EB3AEEA6E4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458806-187D-4784-A047-FC2CB61E81A9}" type="pres">
      <dgm:prSet presAssocID="{777799BF-B577-4159-808D-EB3AEEA6E4EB}" presName="negativeSpace" presStyleCnt="0"/>
      <dgm:spPr/>
    </dgm:pt>
    <dgm:pt modelId="{259D9F90-D80A-4C33-8425-EAD7619310C7}" type="pres">
      <dgm:prSet presAssocID="{777799BF-B577-4159-808D-EB3AEEA6E4EB}" presName="childText" presStyleLbl="conFgAcc1" presStyleIdx="1" presStyleCnt="3">
        <dgm:presLayoutVars>
          <dgm:bulletEnabled val="1"/>
        </dgm:presLayoutVars>
      </dgm:prSet>
      <dgm:spPr/>
    </dgm:pt>
    <dgm:pt modelId="{4DF80747-2FA7-4ED9-BD93-8909353FFF68}" type="pres">
      <dgm:prSet presAssocID="{2AD3318A-64E3-4E66-A579-3F11941E6CAD}" presName="spaceBetweenRectangles" presStyleCnt="0"/>
      <dgm:spPr/>
    </dgm:pt>
    <dgm:pt modelId="{9D7DEE03-A0EC-4AD1-BEC5-882A5DB4B26F}" type="pres">
      <dgm:prSet presAssocID="{969D34F2-C10E-4083-954E-239AACCEE4B3}" presName="parentLin" presStyleCnt="0"/>
      <dgm:spPr/>
    </dgm:pt>
    <dgm:pt modelId="{9A07A5DB-FF30-4F3D-AB43-5B40CC14DED9}" type="pres">
      <dgm:prSet presAssocID="{969D34F2-C10E-4083-954E-239AACCEE4B3}" presName="parentLeftMargin" presStyleLbl="node1" presStyleIdx="1" presStyleCnt="3"/>
      <dgm:spPr/>
    </dgm:pt>
    <dgm:pt modelId="{0F3AD2BC-7F5F-49C7-9A17-81258AB1F5FF}" type="pres">
      <dgm:prSet presAssocID="{969D34F2-C10E-4083-954E-239AACCEE4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8E0B61C-D341-4537-B4CC-912CF76BDB84}" type="pres">
      <dgm:prSet presAssocID="{969D34F2-C10E-4083-954E-239AACCEE4B3}" presName="negativeSpace" presStyleCnt="0"/>
      <dgm:spPr/>
    </dgm:pt>
    <dgm:pt modelId="{906197C3-8445-456F-A97C-02B4C8D7F40C}" type="pres">
      <dgm:prSet presAssocID="{969D34F2-C10E-4083-954E-239AACCEE4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C26606-45DF-4EC4-A8F3-2C8E83069523}" srcId="{AFA22B6D-BC70-488E-A780-C7BCE8FEB659}" destId="{696AC6CD-7575-4BEE-A9F3-0CE348265E4C}" srcOrd="4" destOrd="0" parTransId="{0540355D-25B4-4902-ABB1-8C5D6DF0E277}" sibTransId="{7F15A5BA-D808-49C8-8288-8EBB54329C88}"/>
    <dgm:cxn modelId="{9A79A906-8ADB-4544-8D82-A0D5B41C7936}" srcId="{696AC6CD-7575-4BEE-A9F3-0CE348265E4C}" destId="{DCFE9C26-BB63-42EA-8085-696561441D05}" srcOrd="0" destOrd="0" parTransId="{282BDCDC-270A-412E-BFAA-CA4DFB7B17D1}" sibTransId="{74859F9C-F80C-4193-B282-57017199B033}"/>
    <dgm:cxn modelId="{F922D40E-CAEF-486E-B873-F8503E8B9286}" srcId="{777799BF-B577-4159-808D-EB3AEEA6E4EB}" destId="{6E8911BD-091C-4597-9859-629C7823E1C8}" srcOrd="0" destOrd="0" parTransId="{DA7960A1-89F6-4787-8FF4-73762985756E}" sibTransId="{4456B786-2162-4343-ACE7-3AEEE820EADC}"/>
    <dgm:cxn modelId="{2A2E2D16-05C8-49E2-BC3B-ECD17C39C60F}" type="presOf" srcId="{24294AF1-4F97-494D-AE52-8E5EB486D913}" destId="{3119549A-D263-46FB-AF6D-EEC87B924604}" srcOrd="0" destOrd="0" presId="urn:microsoft.com/office/officeart/2005/8/layout/list1"/>
    <dgm:cxn modelId="{7F89E71C-B60D-435E-84A7-58ADDED997F5}" srcId="{24294AF1-4F97-494D-AE52-8E5EB486D913}" destId="{AFA22B6D-BC70-488E-A780-C7BCE8FEB659}" srcOrd="0" destOrd="0" parTransId="{47C14ED6-554B-42FD-822B-87A09907B62D}" sibTransId="{E10B6936-6224-41A3-8F95-BEC5797F206F}"/>
    <dgm:cxn modelId="{39F66823-A002-44B4-B0A5-D882A140911D}" type="presOf" srcId="{A2635F57-4F79-4CDF-BE15-3680B537CD71}" destId="{906197C3-8445-456F-A97C-02B4C8D7F40C}" srcOrd="0" destOrd="1" presId="urn:microsoft.com/office/officeart/2005/8/layout/list1"/>
    <dgm:cxn modelId="{2FD18D2D-A858-4537-A0FF-7AF477628244}" type="presOf" srcId="{32525759-7540-41E4-B2EE-1BBDC319E06F}" destId="{D9EF9605-73F2-40DE-B1DA-B3526E222673}" srcOrd="0" destOrd="0" presId="urn:microsoft.com/office/officeart/2005/8/layout/list1"/>
    <dgm:cxn modelId="{D0E7E031-A465-47FB-91C7-28E8D2339DC1}" type="presOf" srcId="{4FD12775-74DF-4730-9E78-707381F5885E}" destId="{D9EF9605-73F2-40DE-B1DA-B3526E222673}" srcOrd="0" destOrd="2" presId="urn:microsoft.com/office/officeart/2005/8/layout/list1"/>
    <dgm:cxn modelId="{C8558439-77A6-4AC8-A8D4-B01DE659B35F}" srcId="{24294AF1-4F97-494D-AE52-8E5EB486D913}" destId="{969D34F2-C10E-4083-954E-239AACCEE4B3}" srcOrd="2" destOrd="0" parTransId="{9657D0EC-1736-4405-90DB-EDFB39FB2422}" sibTransId="{14B0053D-7545-49C3-BB5A-C1D086DB16A3}"/>
    <dgm:cxn modelId="{DFE12346-D3C3-40C5-BE6A-668689527A93}" type="presOf" srcId="{DCFE9C26-BB63-42EA-8085-696561441D05}" destId="{D9EF9605-73F2-40DE-B1DA-B3526E222673}" srcOrd="0" destOrd="5" presId="urn:microsoft.com/office/officeart/2005/8/layout/list1"/>
    <dgm:cxn modelId="{7E1B974F-1ED5-4DF8-ACB6-282A58F41AB1}" srcId="{AFA22B6D-BC70-488E-A780-C7BCE8FEB659}" destId="{32525759-7540-41E4-B2EE-1BBDC319E06F}" srcOrd="0" destOrd="0" parTransId="{AFB444C8-4D55-483F-8520-9B83604AB7CF}" sibTransId="{A45E55F4-6B6A-45F3-9FD2-EA8D82164610}"/>
    <dgm:cxn modelId="{77987754-AD01-40F5-8F9B-0FBDA0C35249}" srcId="{AFA22B6D-BC70-488E-A780-C7BCE8FEB659}" destId="{9CB271AF-7210-4B7F-892F-07167EEECA8A}" srcOrd="1" destOrd="0" parTransId="{D5CD90E8-08E4-478D-8638-88C613A289B1}" sibTransId="{8F1E4B46-CE4D-466B-9126-D3F2FACED024}"/>
    <dgm:cxn modelId="{12B4C07B-958C-41A8-92A2-EDD21AB25CB1}" type="presOf" srcId="{777799BF-B577-4159-808D-EB3AEEA6E4EB}" destId="{1F67F58A-594D-4B61-8DE8-8721A0A5E091}" srcOrd="1" destOrd="0" presId="urn:microsoft.com/office/officeart/2005/8/layout/list1"/>
    <dgm:cxn modelId="{0CDA747E-08D4-4450-9969-29B455F47FEC}" type="presOf" srcId="{969D34F2-C10E-4083-954E-239AACCEE4B3}" destId="{9A07A5DB-FF30-4F3D-AB43-5B40CC14DED9}" srcOrd="0" destOrd="0" presId="urn:microsoft.com/office/officeart/2005/8/layout/list1"/>
    <dgm:cxn modelId="{C3DD5F83-2976-495D-8204-531B0B13E4F0}" type="presOf" srcId="{6E8911BD-091C-4597-9859-629C7823E1C8}" destId="{259D9F90-D80A-4C33-8425-EAD7619310C7}" srcOrd="0" destOrd="0" presId="urn:microsoft.com/office/officeart/2005/8/layout/list1"/>
    <dgm:cxn modelId="{02928D8A-1D13-4377-90BE-CBB373A52815}" srcId="{24294AF1-4F97-494D-AE52-8E5EB486D913}" destId="{777799BF-B577-4159-808D-EB3AEEA6E4EB}" srcOrd="1" destOrd="0" parTransId="{ABBB302B-352B-4B90-A586-49A393A5343D}" sibTransId="{2AD3318A-64E3-4E66-A579-3F11941E6CAD}"/>
    <dgm:cxn modelId="{F6C73E8E-0C58-4372-A75D-DAE4A47312BC}" srcId="{969D34F2-C10E-4083-954E-239AACCEE4B3}" destId="{AF67FF6E-A866-4737-844F-B094B11C928D}" srcOrd="0" destOrd="0" parTransId="{E14812B9-21E0-4970-86AF-0B7F6E3A9D20}" sibTransId="{76D9AB34-76C9-43D3-BAD6-943156265BD6}"/>
    <dgm:cxn modelId="{9C3E979D-2A9C-4423-B0E4-2860567F9F13}" type="presOf" srcId="{AF67FF6E-A866-4737-844F-B094B11C928D}" destId="{906197C3-8445-456F-A97C-02B4C8D7F40C}" srcOrd="0" destOrd="0" presId="urn:microsoft.com/office/officeart/2005/8/layout/list1"/>
    <dgm:cxn modelId="{81B694A0-C0EF-4B09-A92A-864CBAC87DC7}" srcId="{AF67FF6E-A866-4737-844F-B094B11C928D}" destId="{A2635F57-4F79-4CDF-BE15-3680B537CD71}" srcOrd="0" destOrd="0" parTransId="{6AB9EE27-4E75-4C1B-B810-CF5C6E30C937}" sibTransId="{295FC260-E936-4620-ADED-E2C724CE46B0}"/>
    <dgm:cxn modelId="{2F32DFB5-4CEC-4C4F-9DB9-CD1AD74788F1}" type="presOf" srcId="{AFA22B6D-BC70-488E-A780-C7BCE8FEB659}" destId="{E4170A22-D42B-417C-9A4B-585C104E05DB}" srcOrd="1" destOrd="0" presId="urn:microsoft.com/office/officeart/2005/8/layout/list1"/>
    <dgm:cxn modelId="{53BA01BA-69D3-493D-A1BF-B6D61BBAEDD8}" srcId="{AFA22B6D-BC70-488E-A780-C7BCE8FEB659}" destId="{82990A7C-3DE7-40E4-AE69-A2251DAE560F}" srcOrd="3" destOrd="0" parTransId="{830FB180-E4EA-433D-819C-5E163F58AEBE}" sibTransId="{74FD0DAE-A0BC-4560-B178-859AA327112F}"/>
    <dgm:cxn modelId="{A756E5BA-86D8-49E5-96DD-569A3A9B73D5}" type="presOf" srcId="{82990A7C-3DE7-40E4-AE69-A2251DAE560F}" destId="{D9EF9605-73F2-40DE-B1DA-B3526E222673}" srcOrd="0" destOrd="3" presId="urn:microsoft.com/office/officeart/2005/8/layout/list1"/>
    <dgm:cxn modelId="{EAE089C6-48C5-417F-9377-3C041005D8D3}" type="presOf" srcId="{AFA22B6D-BC70-488E-A780-C7BCE8FEB659}" destId="{4C9EEA9F-B188-4B4F-94CA-73AD619CAAE6}" srcOrd="0" destOrd="0" presId="urn:microsoft.com/office/officeart/2005/8/layout/list1"/>
    <dgm:cxn modelId="{CC29B7C9-2597-4D9F-9D41-0F8841467EFC}" srcId="{AFA22B6D-BC70-488E-A780-C7BCE8FEB659}" destId="{4FD12775-74DF-4730-9E78-707381F5885E}" srcOrd="2" destOrd="0" parTransId="{2A22A0A8-B0E7-4C6D-96D7-0DF14CE555D5}" sibTransId="{31F02F07-AC08-4B77-91C0-A52386583D37}"/>
    <dgm:cxn modelId="{1090FEE2-28A5-4D51-BAD4-1587E5CB99C5}" type="presOf" srcId="{9CB271AF-7210-4B7F-892F-07167EEECA8A}" destId="{D9EF9605-73F2-40DE-B1DA-B3526E222673}" srcOrd="0" destOrd="1" presId="urn:microsoft.com/office/officeart/2005/8/layout/list1"/>
    <dgm:cxn modelId="{FC3200ED-D845-4B27-A359-89B3811C3CBA}" type="presOf" srcId="{696AC6CD-7575-4BEE-A9F3-0CE348265E4C}" destId="{D9EF9605-73F2-40DE-B1DA-B3526E222673}" srcOrd="0" destOrd="4" presId="urn:microsoft.com/office/officeart/2005/8/layout/list1"/>
    <dgm:cxn modelId="{33E568EF-E547-4427-A900-3619B38F94C0}" type="presOf" srcId="{777799BF-B577-4159-808D-EB3AEEA6E4EB}" destId="{93234981-0D86-487F-BE77-201F90044E64}" srcOrd="0" destOrd="0" presId="urn:microsoft.com/office/officeart/2005/8/layout/list1"/>
    <dgm:cxn modelId="{8D22C5F8-F6F6-4E07-B21B-23EBE60AC8E7}" type="presOf" srcId="{969D34F2-C10E-4083-954E-239AACCEE4B3}" destId="{0F3AD2BC-7F5F-49C7-9A17-81258AB1F5FF}" srcOrd="1" destOrd="0" presId="urn:microsoft.com/office/officeart/2005/8/layout/list1"/>
    <dgm:cxn modelId="{1C084151-1F4D-47CF-AB37-547E06B8070B}" type="presParOf" srcId="{3119549A-D263-46FB-AF6D-EEC87B924604}" destId="{DB811680-F2DA-4370-9B7D-3F48DEFAABE0}" srcOrd="0" destOrd="0" presId="urn:microsoft.com/office/officeart/2005/8/layout/list1"/>
    <dgm:cxn modelId="{BCD709B3-93CC-45F1-93C6-9C8ACA3DC595}" type="presParOf" srcId="{DB811680-F2DA-4370-9B7D-3F48DEFAABE0}" destId="{4C9EEA9F-B188-4B4F-94CA-73AD619CAAE6}" srcOrd="0" destOrd="0" presId="urn:microsoft.com/office/officeart/2005/8/layout/list1"/>
    <dgm:cxn modelId="{B48977AC-A3B1-46E0-A2B0-E52D63787C96}" type="presParOf" srcId="{DB811680-F2DA-4370-9B7D-3F48DEFAABE0}" destId="{E4170A22-D42B-417C-9A4B-585C104E05DB}" srcOrd="1" destOrd="0" presId="urn:microsoft.com/office/officeart/2005/8/layout/list1"/>
    <dgm:cxn modelId="{F70735D4-57F4-4F8F-9529-ADB50767EC2A}" type="presParOf" srcId="{3119549A-D263-46FB-AF6D-EEC87B924604}" destId="{9742F177-5880-474E-9633-B3C72548D621}" srcOrd="1" destOrd="0" presId="urn:microsoft.com/office/officeart/2005/8/layout/list1"/>
    <dgm:cxn modelId="{3BE1CCAB-27F2-4C98-BF02-C323E3B6C008}" type="presParOf" srcId="{3119549A-D263-46FB-AF6D-EEC87B924604}" destId="{D9EF9605-73F2-40DE-B1DA-B3526E222673}" srcOrd="2" destOrd="0" presId="urn:microsoft.com/office/officeart/2005/8/layout/list1"/>
    <dgm:cxn modelId="{B73747B5-A83C-47DF-90F8-6A739B2AB724}" type="presParOf" srcId="{3119549A-D263-46FB-AF6D-EEC87B924604}" destId="{B0BD4F88-764F-40EB-B6B9-008ACE80A07B}" srcOrd="3" destOrd="0" presId="urn:microsoft.com/office/officeart/2005/8/layout/list1"/>
    <dgm:cxn modelId="{BCA3C31C-E0B0-4D88-9A8F-969C431BC927}" type="presParOf" srcId="{3119549A-D263-46FB-AF6D-EEC87B924604}" destId="{D6C6D123-C157-4149-AD62-E4245C32326A}" srcOrd="4" destOrd="0" presId="urn:microsoft.com/office/officeart/2005/8/layout/list1"/>
    <dgm:cxn modelId="{2DD8C87B-F545-44FA-BEE6-986F74502313}" type="presParOf" srcId="{D6C6D123-C157-4149-AD62-E4245C32326A}" destId="{93234981-0D86-487F-BE77-201F90044E64}" srcOrd="0" destOrd="0" presId="urn:microsoft.com/office/officeart/2005/8/layout/list1"/>
    <dgm:cxn modelId="{6C8BE3CB-8051-4667-974C-05010EEE41CD}" type="presParOf" srcId="{D6C6D123-C157-4149-AD62-E4245C32326A}" destId="{1F67F58A-594D-4B61-8DE8-8721A0A5E091}" srcOrd="1" destOrd="0" presId="urn:microsoft.com/office/officeart/2005/8/layout/list1"/>
    <dgm:cxn modelId="{51031985-FD63-47E1-AF61-1D98FAC10597}" type="presParOf" srcId="{3119549A-D263-46FB-AF6D-EEC87B924604}" destId="{13458806-187D-4784-A047-FC2CB61E81A9}" srcOrd="5" destOrd="0" presId="urn:microsoft.com/office/officeart/2005/8/layout/list1"/>
    <dgm:cxn modelId="{56F3EFFE-BB68-44C2-B8FE-55FEEE84EE6E}" type="presParOf" srcId="{3119549A-D263-46FB-AF6D-EEC87B924604}" destId="{259D9F90-D80A-4C33-8425-EAD7619310C7}" srcOrd="6" destOrd="0" presId="urn:microsoft.com/office/officeart/2005/8/layout/list1"/>
    <dgm:cxn modelId="{9922367B-F836-40D3-AA0E-0EAE591E09C6}" type="presParOf" srcId="{3119549A-D263-46FB-AF6D-EEC87B924604}" destId="{4DF80747-2FA7-4ED9-BD93-8909353FFF68}" srcOrd="7" destOrd="0" presId="urn:microsoft.com/office/officeart/2005/8/layout/list1"/>
    <dgm:cxn modelId="{8FEB531B-EA47-4D27-8B14-A75140D2EC64}" type="presParOf" srcId="{3119549A-D263-46FB-AF6D-EEC87B924604}" destId="{9D7DEE03-A0EC-4AD1-BEC5-882A5DB4B26F}" srcOrd="8" destOrd="0" presId="urn:microsoft.com/office/officeart/2005/8/layout/list1"/>
    <dgm:cxn modelId="{E25E5821-123B-485F-B37E-1AEFBAA611D6}" type="presParOf" srcId="{9D7DEE03-A0EC-4AD1-BEC5-882A5DB4B26F}" destId="{9A07A5DB-FF30-4F3D-AB43-5B40CC14DED9}" srcOrd="0" destOrd="0" presId="urn:microsoft.com/office/officeart/2005/8/layout/list1"/>
    <dgm:cxn modelId="{DCB43FEA-9479-4877-9E42-62BDFE58F833}" type="presParOf" srcId="{9D7DEE03-A0EC-4AD1-BEC5-882A5DB4B26F}" destId="{0F3AD2BC-7F5F-49C7-9A17-81258AB1F5FF}" srcOrd="1" destOrd="0" presId="urn:microsoft.com/office/officeart/2005/8/layout/list1"/>
    <dgm:cxn modelId="{A4CE7F95-3C0D-46FB-8AE1-8DC32591F680}" type="presParOf" srcId="{3119549A-D263-46FB-AF6D-EEC87B924604}" destId="{D8E0B61C-D341-4537-B4CC-912CF76BDB84}" srcOrd="9" destOrd="0" presId="urn:microsoft.com/office/officeart/2005/8/layout/list1"/>
    <dgm:cxn modelId="{FED19214-E90B-4ACB-A1C5-3C112C77AD03}" type="presParOf" srcId="{3119549A-D263-46FB-AF6D-EEC87B924604}" destId="{906197C3-8445-456F-A97C-02B4C8D7F4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A19B8-CB2A-4971-8DE3-B61A08F2D64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F7237A-A6A5-48F7-A3BD-4938A53E9CB6}">
      <dgm:prSet/>
      <dgm:spPr/>
      <dgm:t>
        <a:bodyPr/>
        <a:lstStyle/>
        <a:p>
          <a:r>
            <a:rPr lang="en-US"/>
            <a:t>InnerException</a:t>
          </a:r>
        </a:p>
      </dgm:t>
    </dgm:pt>
    <dgm:pt modelId="{76CC674B-A545-45EC-B364-459E7D997FB5}" type="parTrans" cxnId="{F2DEB968-39C5-4F5C-972F-5D3620F63F50}">
      <dgm:prSet/>
      <dgm:spPr/>
      <dgm:t>
        <a:bodyPr/>
        <a:lstStyle/>
        <a:p>
          <a:endParaRPr lang="en-US"/>
        </a:p>
      </dgm:t>
    </dgm:pt>
    <dgm:pt modelId="{D29915FE-388D-4120-9F0C-E402AAECA8E2}" type="sibTrans" cxnId="{F2DEB968-39C5-4F5C-972F-5D3620F63F50}">
      <dgm:prSet/>
      <dgm:spPr/>
      <dgm:t>
        <a:bodyPr/>
        <a:lstStyle/>
        <a:p>
          <a:endParaRPr lang="en-US"/>
        </a:p>
      </dgm:t>
    </dgm:pt>
    <dgm:pt modelId="{E8B0569B-5848-4306-837D-CFCBE41253DC}">
      <dgm:prSet/>
      <dgm:spPr/>
      <dgm:t>
        <a:bodyPr/>
        <a:lstStyle/>
        <a:p>
          <a:r>
            <a:rPr lang="en-US"/>
            <a:t>CallStack</a:t>
          </a:r>
        </a:p>
      </dgm:t>
    </dgm:pt>
    <dgm:pt modelId="{6C9CBFF8-48BD-4DA7-A422-CC852A663744}" type="parTrans" cxnId="{2F689770-FE5F-4849-BA63-1A702B482B14}">
      <dgm:prSet/>
      <dgm:spPr/>
      <dgm:t>
        <a:bodyPr/>
        <a:lstStyle/>
        <a:p>
          <a:endParaRPr lang="en-US"/>
        </a:p>
      </dgm:t>
    </dgm:pt>
    <dgm:pt modelId="{A9419A5C-3C99-45AA-859F-F72BF0FF9CB5}" type="sibTrans" cxnId="{2F689770-FE5F-4849-BA63-1A702B482B14}">
      <dgm:prSet/>
      <dgm:spPr/>
      <dgm:t>
        <a:bodyPr/>
        <a:lstStyle/>
        <a:p>
          <a:endParaRPr lang="en-US"/>
        </a:p>
      </dgm:t>
    </dgm:pt>
    <dgm:pt modelId="{0339377C-7925-4F68-A8BA-6E1BF460EEFF}">
      <dgm:prSet/>
      <dgm:spPr/>
      <dgm:t>
        <a:bodyPr/>
        <a:lstStyle/>
        <a:p>
          <a:r>
            <a:rPr lang="en-US"/>
            <a:t>Source</a:t>
          </a:r>
        </a:p>
      </dgm:t>
    </dgm:pt>
    <dgm:pt modelId="{3C9B0DF4-3705-4303-BEB0-113CCEB2E3AF}" type="parTrans" cxnId="{9D3A6F63-174C-4A58-88F9-C3397C4B7340}">
      <dgm:prSet/>
      <dgm:spPr/>
      <dgm:t>
        <a:bodyPr/>
        <a:lstStyle/>
        <a:p>
          <a:endParaRPr lang="en-US"/>
        </a:p>
      </dgm:t>
    </dgm:pt>
    <dgm:pt modelId="{E1048E23-B909-45C5-A939-797A82378C47}" type="sibTrans" cxnId="{9D3A6F63-174C-4A58-88F9-C3397C4B7340}">
      <dgm:prSet/>
      <dgm:spPr/>
      <dgm:t>
        <a:bodyPr/>
        <a:lstStyle/>
        <a:p>
          <a:endParaRPr lang="en-US"/>
        </a:p>
      </dgm:t>
    </dgm:pt>
    <dgm:pt modelId="{718B7BD8-19F9-47E1-A457-D05EC735DA06}">
      <dgm:prSet/>
      <dgm:spPr/>
      <dgm:t>
        <a:bodyPr/>
        <a:lstStyle/>
        <a:p>
          <a:r>
            <a:rPr lang="en-US"/>
            <a:t>The name of the application or the object that causes the error</a:t>
          </a:r>
        </a:p>
      </dgm:t>
    </dgm:pt>
    <dgm:pt modelId="{8296D627-2BCC-43A7-A735-855F99BE5E64}" type="parTrans" cxnId="{9D003ADC-2A46-48D2-B29F-8A7219FDC3B7}">
      <dgm:prSet/>
      <dgm:spPr/>
      <dgm:t>
        <a:bodyPr/>
        <a:lstStyle/>
        <a:p>
          <a:endParaRPr lang="en-US"/>
        </a:p>
      </dgm:t>
    </dgm:pt>
    <dgm:pt modelId="{1C82C591-1F83-4B0B-9514-23F5F5E6AFCF}" type="sibTrans" cxnId="{9D003ADC-2A46-48D2-B29F-8A7219FDC3B7}">
      <dgm:prSet/>
      <dgm:spPr/>
      <dgm:t>
        <a:bodyPr/>
        <a:lstStyle/>
        <a:p>
          <a:endParaRPr lang="en-US"/>
        </a:p>
      </dgm:t>
    </dgm:pt>
    <dgm:pt modelId="{BAF15B75-F8EA-4849-803D-5CCB2108743D}">
      <dgm:prSet/>
      <dgm:spPr/>
      <dgm:t>
        <a:bodyPr/>
        <a:lstStyle/>
        <a:p>
          <a:r>
            <a:rPr lang="sk-SK"/>
            <a:t>I</a:t>
          </a:r>
          <a:r>
            <a:rPr lang="en-US"/>
            <a:t>f the Source property is not set explicitly, the runtime automatically sets it to the name of the assembly in which the exception originated</a:t>
          </a:r>
        </a:p>
      </dgm:t>
    </dgm:pt>
    <dgm:pt modelId="{7B6E9F95-519E-4CB3-9351-61EB80106653}" type="parTrans" cxnId="{99607AE5-2232-43CF-92A8-D91BDE465C7C}">
      <dgm:prSet/>
      <dgm:spPr/>
      <dgm:t>
        <a:bodyPr/>
        <a:lstStyle/>
        <a:p>
          <a:endParaRPr lang="en-US"/>
        </a:p>
      </dgm:t>
    </dgm:pt>
    <dgm:pt modelId="{D75A7D30-19A3-4296-B027-7E5A2E3685CA}" type="sibTrans" cxnId="{99607AE5-2232-43CF-92A8-D91BDE465C7C}">
      <dgm:prSet/>
      <dgm:spPr/>
      <dgm:t>
        <a:bodyPr/>
        <a:lstStyle/>
        <a:p>
          <a:endParaRPr lang="en-US"/>
        </a:p>
      </dgm:t>
    </dgm:pt>
    <dgm:pt modelId="{F71303AA-8331-4FF1-9648-CAE87E87669D}">
      <dgm:prSet/>
      <dgm:spPr/>
      <dgm:t>
        <a:bodyPr/>
        <a:lstStyle/>
        <a:p>
          <a:r>
            <a:rPr lang="en-US"/>
            <a:t>Message</a:t>
          </a:r>
        </a:p>
      </dgm:t>
    </dgm:pt>
    <dgm:pt modelId="{581D58E3-5A5A-4127-90E2-F1B759CBC9FE}" type="parTrans" cxnId="{99A1B82B-BB78-416B-AF54-729880C9080D}">
      <dgm:prSet/>
      <dgm:spPr/>
      <dgm:t>
        <a:bodyPr/>
        <a:lstStyle/>
        <a:p>
          <a:endParaRPr lang="en-US"/>
        </a:p>
      </dgm:t>
    </dgm:pt>
    <dgm:pt modelId="{96042756-6D4A-4A13-8B28-1EE06E0278CC}" type="sibTrans" cxnId="{99A1B82B-BB78-416B-AF54-729880C9080D}">
      <dgm:prSet/>
      <dgm:spPr/>
      <dgm:t>
        <a:bodyPr/>
        <a:lstStyle/>
        <a:p>
          <a:endParaRPr lang="en-US"/>
        </a:p>
      </dgm:t>
    </dgm:pt>
    <dgm:pt modelId="{6D8B2617-D471-4415-B301-577E26CBD1F2}" type="pres">
      <dgm:prSet presAssocID="{460A19B8-CB2A-4971-8DE3-B61A08F2D641}" presName="linear" presStyleCnt="0">
        <dgm:presLayoutVars>
          <dgm:dir/>
          <dgm:animLvl val="lvl"/>
          <dgm:resizeHandles val="exact"/>
        </dgm:presLayoutVars>
      </dgm:prSet>
      <dgm:spPr/>
    </dgm:pt>
    <dgm:pt modelId="{9405DD05-F514-4CF8-A49A-5496333DEF63}" type="pres">
      <dgm:prSet presAssocID="{C2F7237A-A6A5-48F7-A3BD-4938A53E9CB6}" presName="parentLin" presStyleCnt="0"/>
      <dgm:spPr/>
    </dgm:pt>
    <dgm:pt modelId="{1277AC8D-910D-44CD-B3AA-78DCD09405CB}" type="pres">
      <dgm:prSet presAssocID="{C2F7237A-A6A5-48F7-A3BD-4938A53E9CB6}" presName="parentLeftMargin" presStyleLbl="node1" presStyleIdx="0" presStyleCnt="4"/>
      <dgm:spPr/>
    </dgm:pt>
    <dgm:pt modelId="{EA332D65-9A68-4D37-9221-5337C3A09369}" type="pres">
      <dgm:prSet presAssocID="{C2F7237A-A6A5-48F7-A3BD-4938A53E9C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420C93-B021-444B-A5AE-AB10ED2B6DE3}" type="pres">
      <dgm:prSet presAssocID="{C2F7237A-A6A5-48F7-A3BD-4938A53E9CB6}" presName="negativeSpace" presStyleCnt="0"/>
      <dgm:spPr/>
    </dgm:pt>
    <dgm:pt modelId="{3367A981-CA20-477A-9417-E231E2FD7867}" type="pres">
      <dgm:prSet presAssocID="{C2F7237A-A6A5-48F7-A3BD-4938A53E9CB6}" presName="childText" presStyleLbl="conFgAcc1" presStyleIdx="0" presStyleCnt="4">
        <dgm:presLayoutVars>
          <dgm:bulletEnabled val="1"/>
        </dgm:presLayoutVars>
      </dgm:prSet>
      <dgm:spPr/>
    </dgm:pt>
    <dgm:pt modelId="{DA76E015-2ADC-447A-B30C-F0051858AF58}" type="pres">
      <dgm:prSet presAssocID="{D29915FE-388D-4120-9F0C-E402AAECA8E2}" presName="spaceBetweenRectangles" presStyleCnt="0"/>
      <dgm:spPr/>
    </dgm:pt>
    <dgm:pt modelId="{CC9CDF16-0E5B-4A15-B09C-DF7DD75B5A0F}" type="pres">
      <dgm:prSet presAssocID="{E8B0569B-5848-4306-837D-CFCBE41253DC}" presName="parentLin" presStyleCnt="0"/>
      <dgm:spPr/>
    </dgm:pt>
    <dgm:pt modelId="{C3301BCC-E8FC-4C0F-9A49-3640B69C3469}" type="pres">
      <dgm:prSet presAssocID="{E8B0569B-5848-4306-837D-CFCBE41253DC}" presName="parentLeftMargin" presStyleLbl="node1" presStyleIdx="0" presStyleCnt="4"/>
      <dgm:spPr/>
    </dgm:pt>
    <dgm:pt modelId="{F9712FE1-B88D-4249-B688-82A17F600ADD}" type="pres">
      <dgm:prSet presAssocID="{E8B0569B-5848-4306-837D-CFCBE41253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7B6B4E0-A331-414F-B67F-487B68C8A184}" type="pres">
      <dgm:prSet presAssocID="{E8B0569B-5848-4306-837D-CFCBE41253DC}" presName="negativeSpace" presStyleCnt="0"/>
      <dgm:spPr/>
    </dgm:pt>
    <dgm:pt modelId="{73C5B397-3FFD-4DC6-82B8-DFC29C6196C0}" type="pres">
      <dgm:prSet presAssocID="{E8B0569B-5848-4306-837D-CFCBE41253DC}" presName="childText" presStyleLbl="conFgAcc1" presStyleIdx="1" presStyleCnt="4">
        <dgm:presLayoutVars>
          <dgm:bulletEnabled val="1"/>
        </dgm:presLayoutVars>
      </dgm:prSet>
      <dgm:spPr/>
    </dgm:pt>
    <dgm:pt modelId="{8A100018-BEC0-431F-91DC-7D1C4A3B6348}" type="pres">
      <dgm:prSet presAssocID="{A9419A5C-3C99-45AA-859F-F72BF0FF9CB5}" presName="spaceBetweenRectangles" presStyleCnt="0"/>
      <dgm:spPr/>
    </dgm:pt>
    <dgm:pt modelId="{A89822D5-3F78-45C3-9049-79DC904B9B1D}" type="pres">
      <dgm:prSet presAssocID="{0339377C-7925-4F68-A8BA-6E1BF460EEFF}" presName="parentLin" presStyleCnt="0"/>
      <dgm:spPr/>
    </dgm:pt>
    <dgm:pt modelId="{168D59C1-AF8D-4F1B-98B5-833D398227B8}" type="pres">
      <dgm:prSet presAssocID="{0339377C-7925-4F68-A8BA-6E1BF460EEFF}" presName="parentLeftMargin" presStyleLbl="node1" presStyleIdx="1" presStyleCnt="4"/>
      <dgm:spPr/>
    </dgm:pt>
    <dgm:pt modelId="{BE10A84B-B471-42EB-AE2F-812150390A7E}" type="pres">
      <dgm:prSet presAssocID="{0339377C-7925-4F68-A8BA-6E1BF460EE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6A9C8C-A736-4AF1-8DC9-C1DE93500166}" type="pres">
      <dgm:prSet presAssocID="{0339377C-7925-4F68-A8BA-6E1BF460EEFF}" presName="negativeSpace" presStyleCnt="0"/>
      <dgm:spPr/>
    </dgm:pt>
    <dgm:pt modelId="{2B141D5A-9C91-43A9-A1B6-D5407D9176AD}" type="pres">
      <dgm:prSet presAssocID="{0339377C-7925-4F68-A8BA-6E1BF460EEFF}" presName="childText" presStyleLbl="conFgAcc1" presStyleIdx="2" presStyleCnt="4">
        <dgm:presLayoutVars>
          <dgm:bulletEnabled val="1"/>
        </dgm:presLayoutVars>
      </dgm:prSet>
      <dgm:spPr/>
    </dgm:pt>
    <dgm:pt modelId="{419B81A3-62CB-4002-80C0-090ACF91C25E}" type="pres">
      <dgm:prSet presAssocID="{E1048E23-B909-45C5-A939-797A82378C47}" presName="spaceBetweenRectangles" presStyleCnt="0"/>
      <dgm:spPr/>
    </dgm:pt>
    <dgm:pt modelId="{8194B1EA-2720-4DA6-8F7D-04B1AFB6A1D4}" type="pres">
      <dgm:prSet presAssocID="{F71303AA-8331-4FF1-9648-CAE87E87669D}" presName="parentLin" presStyleCnt="0"/>
      <dgm:spPr/>
    </dgm:pt>
    <dgm:pt modelId="{E73F4233-8DE7-4937-BCB3-6F269BFDAA1F}" type="pres">
      <dgm:prSet presAssocID="{F71303AA-8331-4FF1-9648-CAE87E87669D}" presName="parentLeftMargin" presStyleLbl="node1" presStyleIdx="2" presStyleCnt="4"/>
      <dgm:spPr/>
    </dgm:pt>
    <dgm:pt modelId="{A65D773B-2421-4325-B1C2-97A84D220640}" type="pres">
      <dgm:prSet presAssocID="{F71303AA-8331-4FF1-9648-CAE87E87669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EC83C82-91FB-408F-91A4-41A0AEC0430D}" type="pres">
      <dgm:prSet presAssocID="{F71303AA-8331-4FF1-9648-CAE87E87669D}" presName="negativeSpace" presStyleCnt="0"/>
      <dgm:spPr/>
    </dgm:pt>
    <dgm:pt modelId="{74565E2F-D3BF-4D64-9394-9DE208DFF411}" type="pres">
      <dgm:prSet presAssocID="{F71303AA-8331-4FF1-9648-CAE87E87669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525A70D-FB6C-4AA4-8BDC-5F9580D43457}" type="presOf" srcId="{F71303AA-8331-4FF1-9648-CAE87E87669D}" destId="{A65D773B-2421-4325-B1C2-97A84D220640}" srcOrd="1" destOrd="0" presId="urn:microsoft.com/office/officeart/2005/8/layout/list1"/>
    <dgm:cxn modelId="{3781F517-DAAC-4A75-AC21-B086B14ECED9}" type="presOf" srcId="{F71303AA-8331-4FF1-9648-CAE87E87669D}" destId="{E73F4233-8DE7-4937-BCB3-6F269BFDAA1F}" srcOrd="0" destOrd="0" presId="urn:microsoft.com/office/officeart/2005/8/layout/list1"/>
    <dgm:cxn modelId="{BBCEBE1B-798C-4807-888C-7F297A3AF99F}" type="presOf" srcId="{0339377C-7925-4F68-A8BA-6E1BF460EEFF}" destId="{168D59C1-AF8D-4F1B-98B5-833D398227B8}" srcOrd="0" destOrd="0" presId="urn:microsoft.com/office/officeart/2005/8/layout/list1"/>
    <dgm:cxn modelId="{7978961D-D174-40BA-A8E0-A8FF09716EFB}" type="presOf" srcId="{E8B0569B-5848-4306-837D-CFCBE41253DC}" destId="{C3301BCC-E8FC-4C0F-9A49-3640B69C3469}" srcOrd="0" destOrd="0" presId="urn:microsoft.com/office/officeart/2005/8/layout/list1"/>
    <dgm:cxn modelId="{99A1B82B-BB78-416B-AF54-729880C9080D}" srcId="{460A19B8-CB2A-4971-8DE3-B61A08F2D641}" destId="{F71303AA-8331-4FF1-9648-CAE87E87669D}" srcOrd="3" destOrd="0" parTransId="{581D58E3-5A5A-4127-90E2-F1B759CBC9FE}" sibTransId="{96042756-6D4A-4A13-8B28-1EE06E0278CC}"/>
    <dgm:cxn modelId="{9D3A6F63-174C-4A58-88F9-C3397C4B7340}" srcId="{460A19B8-CB2A-4971-8DE3-B61A08F2D641}" destId="{0339377C-7925-4F68-A8BA-6E1BF460EEFF}" srcOrd="2" destOrd="0" parTransId="{3C9B0DF4-3705-4303-BEB0-113CCEB2E3AF}" sibTransId="{E1048E23-B909-45C5-A939-797A82378C47}"/>
    <dgm:cxn modelId="{DA7F8D45-2DE6-4988-95E7-418713D9BEB9}" type="presOf" srcId="{460A19B8-CB2A-4971-8DE3-B61A08F2D641}" destId="{6D8B2617-D471-4415-B301-577E26CBD1F2}" srcOrd="0" destOrd="0" presId="urn:microsoft.com/office/officeart/2005/8/layout/list1"/>
    <dgm:cxn modelId="{F2DEB968-39C5-4F5C-972F-5D3620F63F50}" srcId="{460A19B8-CB2A-4971-8DE3-B61A08F2D641}" destId="{C2F7237A-A6A5-48F7-A3BD-4938A53E9CB6}" srcOrd="0" destOrd="0" parTransId="{76CC674B-A545-45EC-B364-459E7D997FB5}" sibTransId="{D29915FE-388D-4120-9F0C-E402AAECA8E2}"/>
    <dgm:cxn modelId="{2F689770-FE5F-4849-BA63-1A702B482B14}" srcId="{460A19B8-CB2A-4971-8DE3-B61A08F2D641}" destId="{E8B0569B-5848-4306-837D-CFCBE41253DC}" srcOrd="1" destOrd="0" parTransId="{6C9CBFF8-48BD-4DA7-A422-CC852A663744}" sibTransId="{A9419A5C-3C99-45AA-859F-F72BF0FF9CB5}"/>
    <dgm:cxn modelId="{28A6D47C-99B7-4FCE-B4CC-4A06E3282F70}" type="presOf" srcId="{E8B0569B-5848-4306-837D-CFCBE41253DC}" destId="{F9712FE1-B88D-4249-B688-82A17F600ADD}" srcOrd="1" destOrd="0" presId="urn:microsoft.com/office/officeart/2005/8/layout/list1"/>
    <dgm:cxn modelId="{2B7BC081-8707-482D-BD52-C1022E4BFDF5}" type="presOf" srcId="{0339377C-7925-4F68-A8BA-6E1BF460EEFF}" destId="{BE10A84B-B471-42EB-AE2F-812150390A7E}" srcOrd="1" destOrd="0" presId="urn:microsoft.com/office/officeart/2005/8/layout/list1"/>
    <dgm:cxn modelId="{7216A886-BA76-477A-A38E-AA019B44E839}" type="presOf" srcId="{C2F7237A-A6A5-48F7-A3BD-4938A53E9CB6}" destId="{1277AC8D-910D-44CD-B3AA-78DCD09405CB}" srcOrd="0" destOrd="0" presId="urn:microsoft.com/office/officeart/2005/8/layout/list1"/>
    <dgm:cxn modelId="{9D003ADC-2A46-48D2-B29F-8A7219FDC3B7}" srcId="{0339377C-7925-4F68-A8BA-6E1BF460EEFF}" destId="{718B7BD8-19F9-47E1-A457-D05EC735DA06}" srcOrd="0" destOrd="0" parTransId="{8296D627-2BCC-43A7-A735-855F99BE5E64}" sibTransId="{1C82C591-1F83-4B0B-9514-23F5F5E6AFCF}"/>
    <dgm:cxn modelId="{5E69E5DE-DF19-49BF-B967-EFF52CAA2170}" type="presOf" srcId="{C2F7237A-A6A5-48F7-A3BD-4938A53E9CB6}" destId="{EA332D65-9A68-4D37-9221-5337C3A09369}" srcOrd="1" destOrd="0" presId="urn:microsoft.com/office/officeart/2005/8/layout/list1"/>
    <dgm:cxn modelId="{99607AE5-2232-43CF-92A8-D91BDE465C7C}" srcId="{0339377C-7925-4F68-A8BA-6E1BF460EEFF}" destId="{BAF15B75-F8EA-4849-803D-5CCB2108743D}" srcOrd="1" destOrd="0" parTransId="{7B6E9F95-519E-4CB3-9351-61EB80106653}" sibTransId="{D75A7D30-19A3-4296-B027-7E5A2E3685CA}"/>
    <dgm:cxn modelId="{821F58EA-67EE-469A-B5E2-E22FD1C52EF2}" type="presOf" srcId="{BAF15B75-F8EA-4849-803D-5CCB2108743D}" destId="{2B141D5A-9C91-43A9-A1B6-D5407D9176AD}" srcOrd="0" destOrd="1" presId="urn:microsoft.com/office/officeart/2005/8/layout/list1"/>
    <dgm:cxn modelId="{52D3EBF2-3DF0-40D0-B9CE-51540649E64A}" type="presOf" srcId="{718B7BD8-19F9-47E1-A457-D05EC735DA06}" destId="{2B141D5A-9C91-43A9-A1B6-D5407D9176AD}" srcOrd="0" destOrd="0" presId="urn:microsoft.com/office/officeart/2005/8/layout/list1"/>
    <dgm:cxn modelId="{D7A3D37F-6252-4A81-AE4D-589CF36F24F8}" type="presParOf" srcId="{6D8B2617-D471-4415-B301-577E26CBD1F2}" destId="{9405DD05-F514-4CF8-A49A-5496333DEF63}" srcOrd="0" destOrd="0" presId="urn:microsoft.com/office/officeart/2005/8/layout/list1"/>
    <dgm:cxn modelId="{1BC50FAE-855E-414E-85FB-EA185C41257E}" type="presParOf" srcId="{9405DD05-F514-4CF8-A49A-5496333DEF63}" destId="{1277AC8D-910D-44CD-B3AA-78DCD09405CB}" srcOrd="0" destOrd="0" presId="urn:microsoft.com/office/officeart/2005/8/layout/list1"/>
    <dgm:cxn modelId="{DFD8E3BE-CEC2-472A-BF3C-7392B352B242}" type="presParOf" srcId="{9405DD05-F514-4CF8-A49A-5496333DEF63}" destId="{EA332D65-9A68-4D37-9221-5337C3A09369}" srcOrd="1" destOrd="0" presId="urn:microsoft.com/office/officeart/2005/8/layout/list1"/>
    <dgm:cxn modelId="{C58F97C2-C258-43C8-9298-B0841DE3900E}" type="presParOf" srcId="{6D8B2617-D471-4415-B301-577E26CBD1F2}" destId="{A8420C93-B021-444B-A5AE-AB10ED2B6DE3}" srcOrd="1" destOrd="0" presId="urn:microsoft.com/office/officeart/2005/8/layout/list1"/>
    <dgm:cxn modelId="{332383FE-5304-4FA1-A1DC-EB9EF70F35A2}" type="presParOf" srcId="{6D8B2617-D471-4415-B301-577E26CBD1F2}" destId="{3367A981-CA20-477A-9417-E231E2FD7867}" srcOrd="2" destOrd="0" presId="urn:microsoft.com/office/officeart/2005/8/layout/list1"/>
    <dgm:cxn modelId="{F77EE115-4479-4977-B627-58C544520236}" type="presParOf" srcId="{6D8B2617-D471-4415-B301-577E26CBD1F2}" destId="{DA76E015-2ADC-447A-B30C-F0051858AF58}" srcOrd="3" destOrd="0" presId="urn:microsoft.com/office/officeart/2005/8/layout/list1"/>
    <dgm:cxn modelId="{7537F219-EEE0-483D-917F-3AC963C2F403}" type="presParOf" srcId="{6D8B2617-D471-4415-B301-577E26CBD1F2}" destId="{CC9CDF16-0E5B-4A15-B09C-DF7DD75B5A0F}" srcOrd="4" destOrd="0" presId="urn:microsoft.com/office/officeart/2005/8/layout/list1"/>
    <dgm:cxn modelId="{853AAA4C-B536-4D9D-8B7D-9A7FD3EB81A1}" type="presParOf" srcId="{CC9CDF16-0E5B-4A15-B09C-DF7DD75B5A0F}" destId="{C3301BCC-E8FC-4C0F-9A49-3640B69C3469}" srcOrd="0" destOrd="0" presId="urn:microsoft.com/office/officeart/2005/8/layout/list1"/>
    <dgm:cxn modelId="{85114E9C-4647-4FCC-B0BE-16970EF5623A}" type="presParOf" srcId="{CC9CDF16-0E5B-4A15-B09C-DF7DD75B5A0F}" destId="{F9712FE1-B88D-4249-B688-82A17F600ADD}" srcOrd="1" destOrd="0" presId="urn:microsoft.com/office/officeart/2005/8/layout/list1"/>
    <dgm:cxn modelId="{79A3A1FE-BBEB-482D-B27F-0D11AE9F0399}" type="presParOf" srcId="{6D8B2617-D471-4415-B301-577E26CBD1F2}" destId="{17B6B4E0-A331-414F-B67F-487B68C8A184}" srcOrd="5" destOrd="0" presId="urn:microsoft.com/office/officeart/2005/8/layout/list1"/>
    <dgm:cxn modelId="{39266430-6F81-4B30-94A0-372ACB84B569}" type="presParOf" srcId="{6D8B2617-D471-4415-B301-577E26CBD1F2}" destId="{73C5B397-3FFD-4DC6-82B8-DFC29C6196C0}" srcOrd="6" destOrd="0" presId="urn:microsoft.com/office/officeart/2005/8/layout/list1"/>
    <dgm:cxn modelId="{2758C068-D006-4F71-8426-382A411FDE1E}" type="presParOf" srcId="{6D8B2617-D471-4415-B301-577E26CBD1F2}" destId="{8A100018-BEC0-431F-91DC-7D1C4A3B6348}" srcOrd="7" destOrd="0" presId="urn:microsoft.com/office/officeart/2005/8/layout/list1"/>
    <dgm:cxn modelId="{51CB7284-B5E7-4A9F-BD46-95F2C8FFFAC2}" type="presParOf" srcId="{6D8B2617-D471-4415-B301-577E26CBD1F2}" destId="{A89822D5-3F78-45C3-9049-79DC904B9B1D}" srcOrd="8" destOrd="0" presId="urn:microsoft.com/office/officeart/2005/8/layout/list1"/>
    <dgm:cxn modelId="{A693E2CF-C763-4498-A18F-BD555F082522}" type="presParOf" srcId="{A89822D5-3F78-45C3-9049-79DC904B9B1D}" destId="{168D59C1-AF8D-4F1B-98B5-833D398227B8}" srcOrd="0" destOrd="0" presId="urn:microsoft.com/office/officeart/2005/8/layout/list1"/>
    <dgm:cxn modelId="{4341A7A5-E6F3-48B1-A4BF-B805A400E671}" type="presParOf" srcId="{A89822D5-3F78-45C3-9049-79DC904B9B1D}" destId="{BE10A84B-B471-42EB-AE2F-812150390A7E}" srcOrd="1" destOrd="0" presId="urn:microsoft.com/office/officeart/2005/8/layout/list1"/>
    <dgm:cxn modelId="{6507A479-80A3-4406-8C86-2DC9E9CA1C3D}" type="presParOf" srcId="{6D8B2617-D471-4415-B301-577E26CBD1F2}" destId="{1B6A9C8C-A736-4AF1-8DC9-C1DE93500166}" srcOrd="9" destOrd="0" presId="urn:microsoft.com/office/officeart/2005/8/layout/list1"/>
    <dgm:cxn modelId="{C1CC8441-384D-4F47-99B9-76A1DA704323}" type="presParOf" srcId="{6D8B2617-D471-4415-B301-577E26CBD1F2}" destId="{2B141D5A-9C91-43A9-A1B6-D5407D9176AD}" srcOrd="10" destOrd="0" presId="urn:microsoft.com/office/officeart/2005/8/layout/list1"/>
    <dgm:cxn modelId="{CCCB3F9D-7204-4134-9765-0470970EFF54}" type="presParOf" srcId="{6D8B2617-D471-4415-B301-577E26CBD1F2}" destId="{419B81A3-62CB-4002-80C0-090ACF91C25E}" srcOrd="11" destOrd="0" presId="urn:microsoft.com/office/officeart/2005/8/layout/list1"/>
    <dgm:cxn modelId="{0FAFE756-ADF5-40A3-9CCF-2752E59E650B}" type="presParOf" srcId="{6D8B2617-D471-4415-B301-577E26CBD1F2}" destId="{8194B1EA-2720-4DA6-8F7D-04B1AFB6A1D4}" srcOrd="12" destOrd="0" presId="urn:microsoft.com/office/officeart/2005/8/layout/list1"/>
    <dgm:cxn modelId="{65A51A56-6C18-437C-AD87-225A587113B1}" type="presParOf" srcId="{8194B1EA-2720-4DA6-8F7D-04B1AFB6A1D4}" destId="{E73F4233-8DE7-4937-BCB3-6F269BFDAA1F}" srcOrd="0" destOrd="0" presId="urn:microsoft.com/office/officeart/2005/8/layout/list1"/>
    <dgm:cxn modelId="{9F66AF39-9612-4B2D-BD18-AB2B2059F0A5}" type="presParOf" srcId="{8194B1EA-2720-4DA6-8F7D-04B1AFB6A1D4}" destId="{A65D773B-2421-4325-B1C2-97A84D220640}" srcOrd="1" destOrd="0" presId="urn:microsoft.com/office/officeart/2005/8/layout/list1"/>
    <dgm:cxn modelId="{8BD1D325-3D05-4241-8D9C-B111D982E41B}" type="presParOf" srcId="{6D8B2617-D471-4415-B301-577E26CBD1F2}" destId="{FEC83C82-91FB-408F-91A4-41A0AEC0430D}" srcOrd="13" destOrd="0" presId="urn:microsoft.com/office/officeart/2005/8/layout/list1"/>
    <dgm:cxn modelId="{1A08B455-96C1-42F1-B411-1C01ABC6C4C9}" type="presParOf" srcId="{6D8B2617-D471-4415-B301-577E26CBD1F2}" destId="{74565E2F-D3BF-4D64-9394-9DE208DFF4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C636A7-1598-4594-8707-92A8A76879EC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47DB60-26E1-48DA-9635-71E915AF657A}">
      <dgm:prSet/>
      <dgm:spPr/>
      <dgm:t>
        <a:bodyPr/>
        <a:lstStyle/>
        <a:p>
          <a:r>
            <a:rPr lang="en-US"/>
            <a:t>Possible performance impact</a:t>
          </a:r>
        </a:p>
      </dgm:t>
    </dgm:pt>
    <dgm:pt modelId="{96C1A38E-1F90-4C7B-8AB6-9972E9ECBA01}" type="parTrans" cxnId="{C5DEDA62-EB12-47BF-8AD3-AB1324637A0B}">
      <dgm:prSet/>
      <dgm:spPr/>
      <dgm:t>
        <a:bodyPr/>
        <a:lstStyle/>
        <a:p>
          <a:endParaRPr lang="en-US"/>
        </a:p>
      </dgm:t>
    </dgm:pt>
    <dgm:pt modelId="{13E1C233-E757-4B1E-9C66-B302321D8FF9}" type="sibTrans" cxnId="{C5DEDA62-EB12-47BF-8AD3-AB1324637A0B}">
      <dgm:prSet/>
      <dgm:spPr/>
      <dgm:t>
        <a:bodyPr/>
        <a:lstStyle/>
        <a:p>
          <a:endParaRPr lang="en-US"/>
        </a:p>
      </dgm:t>
    </dgm:pt>
    <dgm:pt modelId="{D98250A6-990F-430A-A1C9-827DFF87C1DA}">
      <dgm:prSet/>
      <dgm:spPr/>
      <dgm:t>
        <a:bodyPr/>
        <a:lstStyle/>
        <a:p>
          <a:r>
            <a:rPr lang="en-US"/>
            <a:t>Avoid vexing exceptions – use Try* methods</a:t>
          </a:r>
        </a:p>
      </dgm:t>
    </dgm:pt>
    <dgm:pt modelId="{F89CD12B-CEE9-41C2-9FC6-F876C230BFC2}" type="parTrans" cxnId="{08E899A6-28E6-44B4-9E64-984B1AD6107D}">
      <dgm:prSet/>
      <dgm:spPr/>
      <dgm:t>
        <a:bodyPr/>
        <a:lstStyle/>
        <a:p>
          <a:endParaRPr lang="en-US"/>
        </a:p>
      </dgm:t>
    </dgm:pt>
    <dgm:pt modelId="{817B3A91-6CA1-4440-9DBF-7A3F77672B68}" type="sibTrans" cxnId="{08E899A6-28E6-44B4-9E64-984B1AD6107D}">
      <dgm:prSet/>
      <dgm:spPr/>
      <dgm:t>
        <a:bodyPr/>
        <a:lstStyle/>
        <a:p>
          <a:endParaRPr lang="en-US"/>
        </a:p>
      </dgm:t>
    </dgm:pt>
    <dgm:pt modelId="{5896DA10-2D63-4538-9BB0-BEB8C2EB36B6}">
      <dgm:prSet/>
      <dgm:spPr/>
      <dgm:t>
        <a:bodyPr/>
        <a:lstStyle/>
        <a:p>
          <a:r>
            <a:rPr lang="en-US"/>
            <a:t>Always catch exogenous exceptions</a:t>
          </a:r>
        </a:p>
      </dgm:t>
    </dgm:pt>
    <dgm:pt modelId="{042FCF0D-0780-48EC-AC8A-C996EE447BDE}" type="parTrans" cxnId="{7855A1D0-FB6B-4516-A9CA-8B7EA1E3542E}">
      <dgm:prSet/>
      <dgm:spPr/>
      <dgm:t>
        <a:bodyPr/>
        <a:lstStyle/>
        <a:p>
          <a:endParaRPr lang="en-US"/>
        </a:p>
      </dgm:t>
    </dgm:pt>
    <dgm:pt modelId="{65FB7FB0-A891-4BC8-BBCF-C8BE812A60AD}" type="sibTrans" cxnId="{7855A1D0-FB6B-4516-A9CA-8B7EA1E3542E}">
      <dgm:prSet/>
      <dgm:spPr/>
      <dgm:t>
        <a:bodyPr/>
        <a:lstStyle/>
        <a:p>
          <a:endParaRPr lang="en-US"/>
        </a:p>
      </dgm:t>
    </dgm:pt>
    <dgm:pt modelId="{120B1D58-6957-4016-A8E7-AB4242CF6BFB}">
      <dgm:prSet/>
      <dgm:spPr/>
      <dgm:t>
        <a:bodyPr/>
        <a:lstStyle/>
        <a:p>
          <a:r>
            <a:rPr lang="en-US"/>
            <a:t>Do not use exceptions for normal scenarios</a:t>
          </a:r>
        </a:p>
      </dgm:t>
    </dgm:pt>
    <dgm:pt modelId="{C1F16A65-70BB-4E72-A973-CE6BC0DDAD1B}" type="parTrans" cxnId="{C1C68271-FE1E-4D51-80DB-2D082628046D}">
      <dgm:prSet/>
      <dgm:spPr/>
      <dgm:t>
        <a:bodyPr/>
        <a:lstStyle/>
        <a:p>
          <a:endParaRPr lang="en-US"/>
        </a:p>
      </dgm:t>
    </dgm:pt>
    <dgm:pt modelId="{B725FAB1-6ABE-4885-9124-7C1E227AA4D6}" type="sibTrans" cxnId="{C1C68271-FE1E-4D51-80DB-2D082628046D}">
      <dgm:prSet/>
      <dgm:spPr/>
      <dgm:t>
        <a:bodyPr/>
        <a:lstStyle/>
        <a:p>
          <a:endParaRPr lang="en-US"/>
        </a:p>
      </dgm:t>
    </dgm:pt>
    <dgm:pt modelId="{74ADFFC3-7B87-49EE-A1B6-EBFE26086926}" type="pres">
      <dgm:prSet presAssocID="{10C636A7-1598-4594-8707-92A8A76879EC}" presName="linear" presStyleCnt="0">
        <dgm:presLayoutVars>
          <dgm:dir/>
          <dgm:animLvl val="lvl"/>
          <dgm:resizeHandles val="exact"/>
        </dgm:presLayoutVars>
      </dgm:prSet>
      <dgm:spPr/>
    </dgm:pt>
    <dgm:pt modelId="{7535C3BB-2626-4756-AC90-5B2022F7C5B9}" type="pres">
      <dgm:prSet presAssocID="{E047DB60-26E1-48DA-9635-71E915AF657A}" presName="parentLin" presStyleCnt="0"/>
      <dgm:spPr/>
    </dgm:pt>
    <dgm:pt modelId="{50CB4CE1-7D33-47CB-A7F8-F69DE1C0F2C8}" type="pres">
      <dgm:prSet presAssocID="{E047DB60-26E1-48DA-9635-71E915AF657A}" presName="parentLeftMargin" presStyleLbl="node1" presStyleIdx="0" presStyleCnt="4"/>
      <dgm:spPr/>
    </dgm:pt>
    <dgm:pt modelId="{A6CAA94F-0F00-4705-BA15-32B884067EBF}" type="pres">
      <dgm:prSet presAssocID="{E047DB60-26E1-48DA-9635-71E915AF65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FF58BA-4055-49AC-939E-AF3CD3413821}" type="pres">
      <dgm:prSet presAssocID="{E047DB60-26E1-48DA-9635-71E915AF657A}" presName="negativeSpace" presStyleCnt="0"/>
      <dgm:spPr/>
    </dgm:pt>
    <dgm:pt modelId="{301F20B7-0B89-45B3-ADC7-7A019BF31044}" type="pres">
      <dgm:prSet presAssocID="{E047DB60-26E1-48DA-9635-71E915AF657A}" presName="childText" presStyleLbl="conFgAcc1" presStyleIdx="0" presStyleCnt="4">
        <dgm:presLayoutVars>
          <dgm:bulletEnabled val="1"/>
        </dgm:presLayoutVars>
      </dgm:prSet>
      <dgm:spPr/>
    </dgm:pt>
    <dgm:pt modelId="{DDAC8EC5-17B5-44CE-AD00-7B219936526B}" type="pres">
      <dgm:prSet presAssocID="{13E1C233-E757-4B1E-9C66-B302321D8FF9}" presName="spaceBetweenRectangles" presStyleCnt="0"/>
      <dgm:spPr/>
    </dgm:pt>
    <dgm:pt modelId="{EBE82991-AEBC-49F7-A3C2-0E629BA2025F}" type="pres">
      <dgm:prSet presAssocID="{D98250A6-990F-430A-A1C9-827DFF87C1DA}" presName="parentLin" presStyleCnt="0"/>
      <dgm:spPr/>
    </dgm:pt>
    <dgm:pt modelId="{C08B8B95-6BEC-4BA3-8FB7-E0E69E8D2C01}" type="pres">
      <dgm:prSet presAssocID="{D98250A6-990F-430A-A1C9-827DFF87C1DA}" presName="parentLeftMargin" presStyleLbl="node1" presStyleIdx="0" presStyleCnt="4"/>
      <dgm:spPr/>
    </dgm:pt>
    <dgm:pt modelId="{2FEEBD70-812B-492F-BBB9-C4C1192A717F}" type="pres">
      <dgm:prSet presAssocID="{D98250A6-990F-430A-A1C9-827DFF87C1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CF7847-43A9-4BDA-BC8A-376B2B629C02}" type="pres">
      <dgm:prSet presAssocID="{D98250A6-990F-430A-A1C9-827DFF87C1DA}" presName="negativeSpace" presStyleCnt="0"/>
      <dgm:spPr/>
    </dgm:pt>
    <dgm:pt modelId="{AA9AD496-671D-41B0-9828-E9AB54179883}" type="pres">
      <dgm:prSet presAssocID="{D98250A6-990F-430A-A1C9-827DFF87C1DA}" presName="childText" presStyleLbl="conFgAcc1" presStyleIdx="1" presStyleCnt="4">
        <dgm:presLayoutVars>
          <dgm:bulletEnabled val="1"/>
        </dgm:presLayoutVars>
      </dgm:prSet>
      <dgm:spPr/>
    </dgm:pt>
    <dgm:pt modelId="{46C2F3A3-E25E-4BDC-9466-4F2D6296447D}" type="pres">
      <dgm:prSet presAssocID="{817B3A91-6CA1-4440-9DBF-7A3F77672B68}" presName="spaceBetweenRectangles" presStyleCnt="0"/>
      <dgm:spPr/>
    </dgm:pt>
    <dgm:pt modelId="{53A3F15F-801D-4A8F-851E-A5666D40BED0}" type="pres">
      <dgm:prSet presAssocID="{5896DA10-2D63-4538-9BB0-BEB8C2EB36B6}" presName="parentLin" presStyleCnt="0"/>
      <dgm:spPr/>
    </dgm:pt>
    <dgm:pt modelId="{EE7022D3-4548-414F-A984-824560C2D3D2}" type="pres">
      <dgm:prSet presAssocID="{5896DA10-2D63-4538-9BB0-BEB8C2EB36B6}" presName="parentLeftMargin" presStyleLbl="node1" presStyleIdx="1" presStyleCnt="4"/>
      <dgm:spPr/>
    </dgm:pt>
    <dgm:pt modelId="{5B6BFCA6-3291-4CFA-8469-49C817ABDA35}" type="pres">
      <dgm:prSet presAssocID="{5896DA10-2D63-4538-9BB0-BEB8C2EB36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A30219-61DA-40D6-99AF-BAEB7524C424}" type="pres">
      <dgm:prSet presAssocID="{5896DA10-2D63-4538-9BB0-BEB8C2EB36B6}" presName="negativeSpace" presStyleCnt="0"/>
      <dgm:spPr/>
    </dgm:pt>
    <dgm:pt modelId="{A860EC00-F138-489C-917D-F485C03486F1}" type="pres">
      <dgm:prSet presAssocID="{5896DA10-2D63-4538-9BB0-BEB8C2EB36B6}" presName="childText" presStyleLbl="conFgAcc1" presStyleIdx="2" presStyleCnt="4">
        <dgm:presLayoutVars>
          <dgm:bulletEnabled val="1"/>
        </dgm:presLayoutVars>
      </dgm:prSet>
      <dgm:spPr/>
    </dgm:pt>
    <dgm:pt modelId="{CAAB44A5-153F-44C4-B52F-970241A461FE}" type="pres">
      <dgm:prSet presAssocID="{65FB7FB0-A891-4BC8-BBCF-C8BE812A60AD}" presName="spaceBetweenRectangles" presStyleCnt="0"/>
      <dgm:spPr/>
    </dgm:pt>
    <dgm:pt modelId="{03DD9E8C-B104-4335-AF9C-20116BE27979}" type="pres">
      <dgm:prSet presAssocID="{120B1D58-6957-4016-A8E7-AB4242CF6BFB}" presName="parentLin" presStyleCnt="0"/>
      <dgm:spPr/>
    </dgm:pt>
    <dgm:pt modelId="{5A0961E7-960F-4BFC-9081-B2F1295F3441}" type="pres">
      <dgm:prSet presAssocID="{120B1D58-6957-4016-A8E7-AB4242CF6BFB}" presName="parentLeftMargin" presStyleLbl="node1" presStyleIdx="2" presStyleCnt="4"/>
      <dgm:spPr/>
    </dgm:pt>
    <dgm:pt modelId="{1EF8638C-54EE-41FC-95A3-7DE777A88D8A}" type="pres">
      <dgm:prSet presAssocID="{120B1D58-6957-4016-A8E7-AB4242CF6B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0AA7E37-C4F0-47B6-8A1C-F653D403936D}" type="pres">
      <dgm:prSet presAssocID="{120B1D58-6957-4016-A8E7-AB4242CF6BFB}" presName="negativeSpace" presStyleCnt="0"/>
      <dgm:spPr/>
    </dgm:pt>
    <dgm:pt modelId="{23D36F47-F46A-40B9-8E43-D44244D0CF41}" type="pres">
      <dgm:prSet presAssocID="{120B1D58-6957-4016-A8E7-AB4242CF6B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C5F7E02-861E-43D5-BDAE-51CEE154027B}" type="presOf" srcId="{E047DB60-26E1-48DA-9635-71E915AF657A}" destId="{A6CAA94F-0F00-4705-BA15-32B884067EBF}" srcOrd="1" destOrd="0" presId="urn:microsoft.com/office/officeart/2005/8/layout/list1"/>
    <dgm:cxn modelId="{5725763B-724D-4FB4-A547-B405EFBF8FBB}" type="presOf" srcId="{5896DA10-2D63-4538-9BB0-BEB8C2EB36B6}" destId="{EE7022D3-4548-414F-A984-824560C2D3D2}" srcOrd="0" destOrd="0" presId="urn:microsoft.com/office/officeart/2005/8/layout/list1"/>
    <dgm:cxn modelId="{EBAB7C5F-C6C6-48A6-A205-C9788C1C4C17}" type="presOf" srcId="{D98250A6-990F-430A-A1C9-827DFF87C1DA}" destId="{C08B8B95-6BEC-4BA3-8FB7-E0E69E8D2C01}" srcOrd="0" destOrd="0" presId="urn:microsoft.com/office/officeart/2005/8/layout/list1"/>
    <dgm:cxn modelId="{CC35BC60-2CC9-43F5-AB3C-481685C07B9F}" type="presOf" srcId="{D98250A6-990F-430A-A1C9-827DFF87C1DA}" destId="{2FEEBD70-812B-492F-BBB9-C4C1192A717F}" srcOrd="1" destOrd="0" presId="urn:microsoft.com/office/officeart/2005/8/layout/list1"/>
    <dgm:cxn modelId="{C5DEDA62-EB12-47BF-8AD3-AB1324637A0B}" srcId="{10C636A7-1598-4594-8707-92A8A76879EC}" destId="{E047DB60-26E1-48DA-9635-71E915AF657A}" srcOrd="0" destOrd="0" parTransId="{96C1A38E-1F90-4C7B-8AB6-9972E9ECBA01}" sibTransId="{13E1C233-E757-4B1E-9C66-B302321D8FF9}"/>
    <dgm:cxn modelId="{64EDC34E-8A59-45FA-A48F-BB304B2EF294}" type="presOf" srcId="{10C636A7-1598-4594-8707-92A8A76879EC}" destId="{74ADFFC3-7B87-49EE-A1B6-EBFE26086926}" srcOrd="0" destOrd="0" presId="urn:microsoft.com/office/officeart/2005/8/layout/list1"/>
    <dgm:cxn modelId="{C1C68271-FE1E-4D51-80DB-2D082628046D}" srcId="{10C636A7-1598-4594-8707-92A8A76879EC}" destId="{120B1D58-6957-4016-A8E7-AB4242CF6BFB}" srcOrd="3" destOrd="0" parTransId="{C1F16A65-70BB-4E72-A973-CE6BC0DDAD1B}" sibTransId="{B725FAB1-6ABE-4885-9124-7C1E227AA4D6}"/>
    <dgm:cxn modelId="{08E899A6-28E6-44B4-9E64-984B1AD6107D}" srcId="{10C636A7-1598-4594-8707-92A8A76879EC}" destId="{D98250A6-990F-430A-A1C9-827DFF87C1DA}" srcOrd="1" destOrd="0" parTransId="{F89CD12B-CEE9-41C2-9FC6-F876C230BFC2}" sibTransId="{817B3A91-6CA1-4440-9DBF-7A3F77672B68}"/>
    <dgm:cxn modelId="{D5F695A7-2515-4EAD-834D-05B9109BEF9D}" type="presOf" srcId="{120B1D58-6957-4016-A8E7-AB4242CF6BFB}" destId="{1EF8638C-54EE-41FC-95A3-7DE777A88D8A}" srcOrd="1" destOrd="0" presId="urn:microsoft.com/office/officeart/2005/8/layout/list1"/>
    <dgm:cxn modelId="{AF3F86C6-E581-4A82-BD77-FEACD0788160}" type="presOf" srcId="{E047DB60-26E1-48DA-9635-71E915AF657A}" destId="{50CB4CE1-7D33-47CB-A7F8-F69DE1C0F2C8}" srcOrd="0" destOrd="0" presId="urn:microsoft.com/office/officeart/2005/8/layout/list1"/>
    <dgm:cxn modelId="{7855A1D0-FB6B-4516-A9CA-8B7EA1E3542E}" srcId="{10C636A7-1598-4594-8707-92A8A76879EC}" destId="{5896DA10-2D63-4538-9BB0-BEB8C2EB36B6}" srcOrd="2" destOrd="0" parTransId="{042FCF0D-0780-48EC-AC8A-C996EE447BDE}" sibTransId="{65FB7FB0-A891-4BC8-BBCF-C8BE812A60AD}"/>
    <dgm:cxn modelId="{7C05A0F8-A9C5-4E7C-A200-4410C58EF8C4}" type="presOf" srcId="{5896DA10-2D63-4538-9BB0-BEB8C2EB36B6}" destId="{5B6BFCA6-3291-4CFA-8469-49C817ABDA35}" srcOrd="1" destOrd="0" presId="urn:microsoft.com/office/officeart/2005/8/layout/list1"/>
    <dgm:cxn modelId="{D7BF3FFF-618E-4E8C-9C28-65FE1577A86C}" type="presOf" srcId="{120B1D58-6957-4016-A8E7-AB4242CF6BFB}" destId="{5A0961E7-960F-4BFC-9081-B2F1295F3441}" srcOrd="0" destOrd="0" presId="urn:microsoft.com/office/officeart/2005/8/layout/list1"/>
    <dgm:cxn modelId="{0A76CBF4-6866-4350-892B-2E02E9625AD9}" type="presParOf" srcId="{74ADFFC3-7B87-49EE-A1B6-EBFE26086926}" destId="{7535C3BB-2626-4756-AC90-5B2022F7C5B9}" srcOrd="0" destOrd="0" presId="urn:microsoft.com/office/officeart/2005/8/layout/list1"/>
    <dgm:cxn modelId="{5A80A9A8-6F1A-4623-B1A9-D7050FE5486B}" type="presParOf" srcId="{7535C3BB-2626-4756-AC90-5B2022F7C5B9}" destId="{50CB4CE1-7D33-47CB-A7F8-F69DE1C0F2C8}" srcOrd="0" destOrd="0" presId="urn:microsoft.com/office/officeart/2005/8/layout/list1"/>
    <dgm:cxn modelId="{F864F016-0E1F-4536-A1FE-E375D9476312}" type="presParOf" srcId="{7535C3BB-2626-4756-AC90-5B2022F7C5B9}" destId="{A6CAA94F-0F00-4705-BA15-32B884067EBF}" srcOrd="1" destOrd="0" presId="urn:microsoft.com/office/officeart/2005/8/layout/list1"/>
    <dgm:cxn modelId="{A1FC3BC6-1CEA-4DB1-85B9-5E338C25AF80}" type="presParOf" srcId="{74ADFFC3-7B87-49EE-A1B6-EBFE26086926}" destId="{ACFF58BA-4055-49AC-939E-AF3CD3413821}" srcOrd="1" destOrd="0" presId="urn:microsoft.com/office/officeart/2005/8/layout/list1"/>
    <dgm:cxn modelId="{0299CB41-3F6E-4BC1-9975-EDB0AACBF55C}" type="presParOf" srcId="{74ADFFC3-7B87-49EE-A1B6-EBFE26086926}" destId="{301F20B7-0B89-45B3-ADC7-7A019BF31044}" srcOrd="2" destOrd="0" presId="urn:microsoft.com/office/officeart/2005/8/layout/list1"/>
    <dgm:cxn modelId="{045A9EBA-4668-43A2-A574-BDA4285852A3}" type="presParOf" srcId="{74ADFFC3-7B87-49EE-A1B6-EBFE26086926}" destId="{DDAC8EC5-17B5-44CE-AD00-7B219936526B}" srcOrd="3" destOrd="0" presId="urn:microsoft.com/office/officeart/2005/8/layout/list1"/>
    <dgm:cxn modelId="{DA228F93-240D-47CD-8DCF-D06E2A228D5F}" type="presParOf" srcId="{74ADFFC3-7B87-49EE-A1B6-EBFE26086926}" destId="{EBE82991-AEBC-49F7-A3C2-0E629BA2025F}" srcOrd="4" destOrd="0" presId="urn:microsoft.com/office/officeart/2005/8/layout/list1"/>
    <dgm:cxn modelId="{FBCDFA7C-9655-436D-AB6B-9D98B3913453}" type="presParOf" srcId="{EBE82991-AEBC-49F7-A3C2-0E629BA2025F}" destId="{C08B8B95-6BEC-4BA3-8FB7-E0E69E8D2C01}" srcOrd="0" destOrd="0" presId="urn:microsoft.com/office/officeart/2005/8/layout/list1"/>
    <dgm:cxn modelId="{4CAD1EF7-8081-4BBF-A2D6-C38E744C19FC}" type="presParOf" srcId="{EBE82991-AEBC-49F7-A3C2-0E629BA2025F}" destId="{2FEEBD70-812B-492F-BBB9-C4C1192A717F}" srcOrd="1" destOrd="0" presId="urn:microsoft.com/office/officeart/2005/8/layout/list1"/>
    <dgm:cxn modelId="{F069D608-0B8E-42C7-A197-64AB27D7A4A6}" type="presParOf" srcId="{74ADFFC3-7B87-49EE-A1B6-EBFE26086926}" destId="{08CF7847-43A9-4BDA-BC8A-376B2B629C02}" srcOrd="5" destOrd="0" presId="urn:microsoft.com/office/officeart/2005/8/layout/list1"/>
    <dgm:cxn modelId="{AA07DC7C-E7AC-48B3-88D8-B02F0DEB2AFF}" type="presParOf" srcId="{74ADFFC3-7B87-49EE-A1B6-EBFE26086926}" destId="{AA9AD496-671D-41B0-9828-E9AB54179883}" srcOrd="6" destOrd="0" presId="urn:microsoft.com/office/officeart/2005/8/layout/list1"/>
    <dgm:cxn modelId="{91469CCB-2E8A-4E31-99FA-2E4E00259C30}" type="presParOf" srcId="{74ADFFC3-7B87-49EE-A1B6-EBFE26086926}" destId="{46C2F3A3-E25E-4BDC-9466-4F2D6296447D}" srcOrd="7" destOrd="0" presId="urn:microsoft.com/office/officeart/2005/8/layout/list1"/>
    <dgm:cxn modelId="{8B81C5DA-BF7C-463E-B5FA-02E3B29070E1}" type="presParOf" srcId="{74ADFFC3-7B87-49EE-A1B6-EBFE26086926}" destId="{53A3F15F-801D-4A8F-851E-A5666D40BED0}" srcOrd="8" destOrd="0" presId="urn:microsoft.com/office/officeart/2005/8/layout/list1"/>
    <dgm:cxn modelId="{6A547363-7179-4028-B07D-234C57075C54}" type="presParOf" srcId="{53A3F15F-801D-4A8F-851E-A5666D40BED0}" destId="{EE7022D3-4548-414F-A984-824560C2D3D2}" srcOrd="0" destOrd="0" presId="urn:microsoft.com/office/officeart/2005/8/layout/list1"/>
    <dgm:cxn modelId="{5667A9A9-6F8C-4D74-8939-478659257075}" type="presParOf" srcId="{53A3F15F-801D-4A8F-851E-A5666D40BED0}" destId="{5B6BFCA6-3291-4CFA-8469-49C817ABDA35}" srcOrd="1" destOrd="0" presId="urn:microsoft.com/office/officeart/2005/8/layout/list1"/>
    <dgm:cxn modelId="{A476348E-BEC7-4C1C-BA87-B69BCFFFE648}" type="presParOf" srcId="{74ADFFC3-7B87-49EE-A1B6-EBFE26086926}" destId="{34A30219-61DA-40D6-99AF-BAEB7524C424}" srcOrd="9" destOrd="0" presId="urn:microsoft.com/office/officeart/2005/8/layout/list1"/>
    <dgm:cxn modelId="{55AA342B-0CBA-4594-9650-69053E830605}" type="presParOf" srcId="{74ADFFC3-7B87-49EE-A1B6-EBFE26086926}" destId="{A860EC00-F138-489C-917D-F485C03486F1}" srcOrd="10" destOrd="0" presId="urn:microsoft.com/office/officeart/2005/8/layout/list1"/>
    <dgm:cxn modelId="{B1A25057-98CD-49D2-AB6A-F90713F488EB}" type="presParOf" srcId="{74ADFFC3-7B87-49EE-A1B6-EBFE26086926}" destId="{CAAB44A5-153F-44C4-B52F-970241A461FE}" srcOrd="11" destOrd="0" presId="urn:microsoft.com/office/officeart/2005/8/layout/list1"/>
    <dgm:cxn modelId="{0585E03D-9B85-457B-87D2-0DB24C4B482A}" type="presParOf" srcId="{74ADFFC3-7B87-49EE-A1B6-EBFE26086926}" destId="{03DD9E8C-B104-4335-AF9C-20116BE27979}" srcOrd="12" destOrd="0" presId="urn:microsoft.com/office/officeart/2005/8/layout/list1"/>
    <dgm:cxn modelId="{2FC12DBB-7BB1-48C2-95B5-3D0BEC1FB3C4}" type="presParOf" srcId="{03DD9E8C-B104-4335-AF9C-20116BE27979}" destId="{5A0961E7-960F-4BFC-9081-B2F1295F3441}" srcOrd="0" destOrd="0" presId="urn:microsoft.com/office/officeart/2005/8/layout/list1"/>
    <dgm:cxn modelId="{0FB36789-A3C2-4AAC-A0FD-E9F9124AAD7E}" type="presParOf" srcId="{03DD9E8C-B104-4335-AF9C-20116BE27979}" destId="{1EF8638C-54EE-41FC-95A3-7DE777A88D8A}" srcOrd="1" destOrd="0" presId="urn:microsoft.com/office/officeart/2005/8/layout/list1"/>
    <dgm:cxn modelId="{80FC20CB-CAEE-4BD8-926E-C9DF61306714}" type="presParOf" srcId="{74ADFFC3-7B87-49EE-A1B6-EBFE26086926}" destId="{50AA7E37-C4F0-47B6-8A1C-F653D403936D}" srcOrd="13" destOrd="0" presId="urn:microsoft.com/office/officeart/2005/8/layout/list1"/>
    <dgm:cxn modelId="{9918715E-7638-4507-8D9C-83D8B593EA04}" type="presParOf" srcId="{74ADFFC3-7B87-49EE-A1B6-EBFE26086926}" destId="{23D36F47-F46A-40B9-8E43-D44244D0CF4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3B040-B651-4081-BB16-71DE300F0D4A}">
      <dsp:nvSpPr>
        <dsp:cNvPr id="0" name=""/>
        <dsp:cNvSpPr/>
      </dsp:nvSpPr>
      <dsp:spPr>
        <a:xfrm>
          <a:off x="211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Preventing application </a:t>
          </a:r>
          <a:r>
            <a:rPr lang="en-US" sz="2200" kern="1200"/>
            <a:t>crashe</a:t>
          </a:r>
          <a:endParaRPr lang="en-US" sz="2200" kern="1200" dirty="0"/>
        </a:p>
      </dsp:txBody>
      <dsp:txXfrm>
        <a:off x="211" y="1458805"/>
        <a:ext cx="2551881" cy="1837354"/>
      </dsp:txXfrm>
    </dsp:sp>
    <dsp:sp modelId="{3C8A3C7C-38AC-4361-AA79-5FEDCB160BDF}">
      <dsp:nvSpPr>
        <dsp:cNvPr id="0" name=""/>
        <dsp:cNvSpPr/>
      </dsp:nvSpPr>
      <dsp:spPr>
        <a:xfrm>
          <a:off x="211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11" y="233902"/>
        <a:ext cx="2551881" cy="1224903"/>
      </dsp:txXfrm>
    </dsp:sp>
    <dsp:sp modelId="{CBB6D05A-9429-4FFF-B0C5-D722C027A949}">
      <dsp:nvSpPr>
        <dsp:cNvPr id="0" name=""/>
        <dsp:cNvSpPr/>
      </dsp:nvSpPr>
      <dsp:spPr>
        <a:xfrm>
          <a:off x="2756243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Improving code reliability</a:t>
          </a:r>
          <a:r>
            <a:rPr lang="sk-SK" sz="2200" kern="1200" dirty="0"/>
            <a:t>, </a:t>
          </a:r>
          <a:r>
            <a:rPr lang="en-US" sz="2200" kern="1200" dirty="0"/>
            <a:t>maintainability</a:t>
          </a:r>
          <a:r>
            <a:rPr lang="sk-SK" sz="2200" kern="1200" dirty="0"/>
            <a:t> </a:t>
          </a:r>
          <a:endParaRPr lang="en-US" sz="2200" kern="1200" dirty="0"/>
        </a:p>
      </dsp:txBody>
      <dsp:txXfrm>
        <a:off x="2756243" y="1458805"/>
        <a:ext cx="2551881" cy="1837354"/>
      </dsp:txXfrm>
    </dsp:sp>
    <dsp:sp modelId="{A8092A5F-01AB-4898-9ECF-9555612CB361}">
      <dsp:nvSpPr>
        <dsp:cNvPr id="0" name=""/>
        <dsp:cNvSpPr/>
      </dsp:nvSpPr>
      <dsp:spPr>
        <a:xfrm>
          <a:off x="2756243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56243" y="233902"/>
        <a:ext cx="2551881" cy="1224903"/>
      </dsp:txXfrm>
    </dsp:sp>
    <dsp:sp modelId="{09DFF124-7660-40E9-B415-13DAA0FD5372}">
      <dsp:nvSpPr>
        <dsp:cNvPr id="0" name=""/>
        <dsp:cNvSpPr/>
      </dsp:nvSpPr>
      <dsp:spPr>
        <a:xfrm>
          <a:off x="5512275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Providing meaningful error messages to end-users</a:t>
          </a:r>
        </a:p>
      </dsp:txBody>
      <dsp:txXfrm>
        <a:off x="5512275" y="1458805"/>
        <a:ext cx="2551881" cy="1837354"/>
      </dsp:txXfrm>
    </dsp:sp>
    <dsp:sp modelId="{532E77B9-F9E3-4293-84E0-1F9C805ABA54}">
      <dsp:nvSpPr>
        <dsp:cNvPr id="0" name=""/>
        <dsp:cNvSpPr/>
      </dsp:nvSpPr>
      <dsp:spPr>
        <a:xfrm>
          <a:off x="5512275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512275" y="233902"/>
        <a:ext cx="2551881" cy="1224903"/>
      </dsp:txXfrm>
    </dsp:sp>
    <dsp:sp modelId="{3F491446-893F-47F0-9E01-004102CDDBCA}">
      <dsp:nvSpPr>
        <dsp:cNvPr id="0" name=""/>
        <dsp:cNvSpPr/>
      </dsp:nvSpPr>
      <dsp:spPr>
        <a:xfrm>
          <a:off x="8268307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Providing meaningful error messages to developers</a:t>
          </a:r>
        </a:p>
      </dsp:txBody>
      <dsp:txXfrm>
        <a:off x="8268307" y="1458805"/>
        <a:ext cx="2551881" cy="1837354"/>
      </dsp:txXfrm>
    </dsp:sp>
    <dsp:sp modelId="{D7AC0EAA-A5F4-402A-A405-DF3FE4BE2AA7}">
      <dsp:nvSpPr>
        <dsp:cNvPr id="0" name=""/>
        <dsp:cNvSpPr/>
      </dsp:nvSpPr>
      <dsp:spPr>
        <a:xfrm>
          <a:off x="8268307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268307" y="233902"/>
        <a:ext cx="2551881" cy="1224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F9605-73F2-40DE-B1DA-B3526E222673}">
      <dsp:nvSpPr>
        <dsp:cNvPr id="0" name=""/>
        <dsp:cNvSpPr/>
      </dsp:nvSpPr>
      <dsp:spPr>
        <a:xfrm>
          <a:off x="0" y="411217"/>
          <a:ext cx="6715793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220" tIns="395732" rIns="5212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Discoverability, transparency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Basically, GOTO statement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Enforcement of catching</a:t>
          </a:r>
          <a:r>
            <a:rPr lang="sk-SK" sz="1900" kern="1200" dirty="0"/>
            <a:t> from compiler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S</a:t>
          </a:r>
          <a:r>
            <a:rPr lang="en-US" sz="1900" kern="1200" dirty="0" err="1"/>
            <a:t>tate</a:t>
          </a:r>
          <a:r>
            <a:rPr lang="en-US" sz="1900" kern="1200" dirty="0"/>
            <a:t> consistency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What they mean in real world?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Is some event really an exception?</a:t>
          </a:r>
          <a:endParaRPr lang="en-US" sz="1900" kern="1200" dirty="0"/>
        </a:p>
      </dsp:txBody>
      <dsp:txXfrm>
        <a:off x="0" y="411217"/>
        <a:ext cx="6715793" cy="2394000"/>
      </dsp:txXfrm>
    </dsp:sp>
    <dsp:sp modelId="{E4170A22-D42B-417C-9A4B-585C104E05DB}">
      <dsp:nvSpPr>
        <dsp:cNvPr id="0" name=""/>
        <dsp:cNvSpPr/>
      </dsp:nvSpPr>
      <dsp:spPr>
        <a:xfrm>
          <a:off x="335789" y="130777"/>
          <a:ext cx="470105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89" tIns="0" rIns="1776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Exceptions - good construct or not?</a:t>
          </a:r>
        </a:p>
      </dsp:txBody>
      <dsp:txXfrm>
        <a:off x="363169" y="158157"/>
        <a:ext cx="4646295" cy="506120"/>
      </dsp:txXfrm>
    </dsp:sp>
    <dsp:sp modelId="{259D9F90-D80A-4C33-8425-EAD7619310C7}">
      <dsp:nvSpPr>
        <dsp:cNvPr id="0" name=""/>
        <dsp:cNvSpPr/>
      </dsp:nvSpPr>
      <dsp:spPr>
        <a:xfrm>
          <a:off x="0" y="3188257"/>
          <a:ext cx="671579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220" tIns="395732" rIns="5212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Union result type</a:t>
          </a:r>
          <a:r>
            <a:rPr lang="en-US" sz="1900" kern="1200" dirty="0"/>
            <a:t> – either an actual result or an error</a:t>
          </a:r>
        </a:p>
      </dsp:txBody>
      <dsp:txXfrm>
        <a:off x="0" y="3188257"/>
        <a:ext cx="6715793" cy="1077300"/>
      </dsp:txXfrm>
    </dsp:sp>
    <dsp:sp modelId="{1F67F58A-594D-4B61-8DE8-8721A0A5E091}">
      <dsp:nvSpPr>
        <dsp:cNvPr id="0" name=""/>
        <dsp:cNvSpPr/>
      </dsp:nvSpPr>
      <dsp:spPr>
        <a:xfrm>
          <a:off x="335789" y="2907817"/>
          <a:ext cx="4701055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89" tIns="0" rIns="1776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the</a:t>
          </a:r>
          <a:r>
            <a:rPr lang="sk-SK" sz="1900" kern="1200"/>
            <a:t> alternative?</a:t>
          </a:r>
          <a:endParaRPr lang="en-US" sz="1900" kern="1200"/>
        </a:p>
      </dsp:txBody>
      <dsp:txXfrm>
        <a:off x="363169" y="2935197"/>
        <a:ext cx="4646295" cy="506120"/>
      </dsp:txXfrm>
    </dsp:sp>
    <dsp:sp modelId="{906197C3-8445-456F-A97C-02B4C8D7F40C}">
      <dsp:nvSpPr>
        <dsp:cNvPr id="0" name=""/>
        <dsp:cNvSpPr/>
      </dsp:nvSpPr>
      <dsp:spPr>
        <a:xfrm>
          <a:off x="0" y="4648598"/>
          <a:ext cx="6715793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220" tIns="395732" rIns="5212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e.g. APIs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900" kern="1200" dirty="0"/>
            <a:t>You get the HttpStatusCode and Json object</a:t>
          </a:r>
          <a:endParaRPr lang="en-US" sz="1900" kern="1200" dirty="0"/>
        </a:p>
      </dsp:txBody>
      <dsp:txXfrm>
        <a:off x="0" y="4648598"/>
        <a:ext cx="6715793" cy="1137150"/>
      </dsp:txXfrm>
    </dsp:sp>
    <dsp:sp modelId="{0F3AD2BC-7F5F-49C7-9A17-81258AB1F5FF}">
      <dsp:nvSpPr>
        <dsp:cNvPr id="0" name=""/>
        <dsp:cNvSpPr/>
      </dsp:nvSpPr>
      <dsp:spPr>
        <a:xfrm>
          <a:off x="335789" y="4368157"/>
          <a:ext cx="4701055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689" tIns="0" rIns="17768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900" kern="1200" dirty="0"/>
            <a:t>Do we use the alternatives</a:t>
          </a:r>
          <a:r>
            <a:rPr lang="en-US" sz="1900" kern="1200" dirty="0"/>
            <a:t>?</a:t>
          </a:r>
        </a:p>
      </dsp:txBody>
      <dsp:txXfrm>
        <a:off x="363169" y="4395537"/>
        <a:ext cx="4646295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7A981-CA20-477A-9417-E231E2FD7867}">
      <dsp:nvSpPr>
        <dsp:cNvPr id="0" name=""/>
        <dsp:cNvSpPr/>
      </dsp:nvSpPr>
      <dsp:spPr>
        <a:xfrm>
          <a:off x="0" y="345172"/>
          <a:ext cx="629022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32D65-9A68-4D37-9221-5337C3A09369}">
      <dsp:nvSpPr>
        <dsp:cNvPr id="0" name=""/>
        <dsp:cNvSpPr/>
      </dsp:nvSpPr>
      <dsp:spPr>
        <a:xfrm>
          <a:off x="314511" y="49972"/>
          <a:ext cx="440315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InnerException</a:t>
          </a:r>
        </a:p>
      </dsp:txBody>
      <dsp:txXfrm>
        <a:off x="343332" y="78793"/>
        <a:ext cx="4345516" cy="532758"/>
      </dsp:txXfrm>
    </dsp:sp>
    <dsp:sp modelId="{73C5B397-3FFD-4DC6-82B8-DFC29C6196C0}">
      <dsp:nvSpPr>
        <dsp:cNvPr id="0" name=""/>
        <dsp:cNvSpPr/>
      </dsp:nvSpPr>
      <dsp:spPr>
        <a:xfrm>
          <a:off x="0" y="1252372"/>
          <a:ext cx="629022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12FE1-B88D-4249-B688-82A17F600ADD}">
      <dsp:nvSpPr>
        <dsp:cNvPr id="0" name=""/>
        <dsp:cNvSpPr/>
      </dsp:nvSpPr>
      <dsp:spPr>
        <a:xfrm>
          <a:off x="314511" y="957172"/>
          <a:ext cx="4403158" cy="590400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CallStack</a:t>
          </a:r>
        </a:p>
      </dsp:txBody>
      <dsp:txXfrm>
        <a:off x="343332" y="985993"/>
        <a:ext cx="4345516" cy="532758"/>
      </dsp:txXfrm>
    </dsp:sp>
    <dsp:sp modelId="{2B141D5A-9C91-43A9-A1B6-D5407D9176AD}">
      <dsp:nvSpPr>
        <dsp:cNvPr id="0" name=""/>
        <dsp:cNvSpPr/>
      </dsp:nvSpPr>
      <dsp:spPr>
        <a:xfrm>
          <a:off x="0" y="2159572"/>
          <a:ext cx="6290226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191" tIns="416560" rIns="4881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 name of the application or the object that causes the error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000" kern="1200"/>
            <a:t>I</a:t>
          </a:r>
          <a:r>
            <a:rPr lang="en-US" sz="2000" kern="1200"/>
            <a:t>f the Source property is not set explicitly, the runtime automatically sets it to the name of the assembly in which the exception originated</a:t>
          </a:r>
        </a:p>
      </dsp:txBody>
      <dsp:txXfrm>
        <a:off x="0" y="2159572"/>
        <a:ext cx="6290226" cy="2331000"/>
      </dsp:txXfrm>
    </dsp:sp>
    <dsp:sp modelId="{BE10A84B-B471-42EB-AE2F-812150390A7E}">
      <dsp:nvSpPr>
        <dsp:cNvPr id="0" name=""/>
        <dsp:cNvSpPr/>
      </dsp:nvSpPr>
      <dsp:spPr>
        <a:xfrm>
          <a:off x="314511" y="1864372"/>
          <a:ext cx="4403158" cy="590400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Source</a:t>
          </a:r>
        </a:p>
      </dsp:txBody>
      <dsp:txXfrm>
        <a:off x="343332" y="1893193"/>
        <a:ext cx="4345516" cy="532758"/>
      </dsp:txXfrm>
    </dsp:sp>
    <dsp:sp modelId="{74565E2F-D3BF-4D64-9394-9DE208DFF411}">
      <dsp:nvSpPr>
        <dsp:cNvPr id="0" name=""/>
        <dsp:cNvSpPr/>
      </dsp:nvSpPr>
      <dsp:spPr>
        <a:xfrm>
          <a:off x="0" y="4893772"/>
          <a:ext cx="629022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D773B-2421-4325-B1C2-97A84D220640}">
      <dsp:nvSpPr>
        <dsp:cNvPr id="0" name=""/>
        <dsp:cNvSpPr/>
      </dsp:nvSpPr>
      <dsp:spPr>
        <a:xfrm>
          <a:off x="314511" y="4598572"/>
          <a:ext cx="4403158" cy="590400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Message</a:t>
          </a:r>
        </a:p>
      </dsp:txBody>
      <dsp:txXfrm>
        <a:off x="343332" y="4627393"/>
        <a:ext cx="4345516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F20B7-0B89-45B3-ADC7-7A019BF31044}">
      <dsp:nvSpPr>
        <dsp:cNvPr id="0" name=""/>
        <dsp:cNvSpPr/>
      </dsp:nvSpPr>
      <dsp:spPr>
        <a:xfrm>
          <a:off x="0" y="1444804"/>
          <a:ext cx="640399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AA94F-0F00-4705-BA15-32B884067EBF}">
      <dsp:nvSpPr>
        <dsp:cNvPr id="0" name=""/>
        <dsp:cNvSpPr/>
      </dsp:nvSpPr>
      <dsp:spPr>
        <a:xfrm>
          <a:off x="320199" y="1223404"/>
          <a:ext cx="4482795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Possible performance impact</a:t>
          </a:r>
        </a:p>
      </dsp:txBody>
      <dsp:txXfrm>
        <a:off x="341815" y="1245020"/>
        <a:ext cx="4439563" cy="399568"/>
      </dsp:txXfrm>
    </dsp:sp>
    <dsp:sp modelId="{AA9AD496-671D-41B0-9828-E9AB54179883}">
      <dsp:nvSpPr>
        <dsp:cNvPr id="0" name=""/>
        <dsp:cNvSpPr/>
      </dsp:nvSpPr>
      <dsp:spPr>
        <a:xfrm>
          <a:off x="0" y="2125204"/>
          <a:ext cx="640399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EBD70-812B-492F-BBB9-C4C1192A717F}">
      <dsp:nvSpPr>
        <dsp:cNvPr id="0" name=""/>
        <dsp:cNvSpPr/>
      </dsp:nvSpPr>
      <dsp:spPr>
        <a:xfrm>
          <a:off x="320199" y="1903804"/>
          <a:ext cx="4482795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Avoid vexing exceptions – use Try* methods</a:t>
          </a:r>
        </a:p>
      </dsp:txBody>
      <dsp:txXfrm>
        <a:off x="341815" y="1925420"/>
        <a:ext cx="4439563" cy="399568"/>
      </dsp:txXfrm>
    </dsp:sp>
    <dsp:sp modelId="{A860EC00-F138-489C-917D-F485C03486F1}">
      <dsp:nvSpPr>
        <dsp:cNvPr id="0" name=""/>
        <dsp:cNvSpPr/>
      </dsp:nvSpPr>
      <dsp:spPr>
        <a:xfrm>
          <a:off x="0" y="2805604"/>
          <a:ext cx="640399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BFCA6-3291-4CFA-8469-49C817ABDA35}">
      <dsp:nvSpPr>
        <dsp:cNvPr id="0" name=""/>
        <dsp:cNvSpPr/>
      </dsp:nvSpPr>
      <dsp:spPr>
        <a:xfrm>
          <a:off x="320199" y="2584204"/>
          <a:ext cx="4482795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Always catch exogenous exceptions</a:t>
          </a:r>
        </a:p>
      </dsp:txBody>
      <dsp:txXfrm>
        <a:off x="341815" y="2605820"/>
        <a:ext cx="4439563" cy="399568"/>
      </dsp:txXfrm>
    </dsp:sp>
    <dsp:sp modelId="{23D36F47-F46A-40B9-8E43-D44244D0CF41}">
      <dsp:nvSpPr>
        <dsp:cNvPr id="0" name=""/>
        <dsp:cNvSpPr/>
      </dsp:nvSpPr>
      <dsp:spPr>
        <a:xfrm>
          <a:off x="0" y="3486004"/>
          <a:ext cx="640399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8638C-54EE-41FC-95A3-7DE777A88D8A}">
      <dsp:nvSpPr>
        <dsp:cNvPr id="0" name=""/>
        <dsp:cNvSpPr/>
      </dsp:nvSpPr>
      <dsp:spPr>
        <a:xfrm>
          <a:off x="320199" y="3264604"/>
          <a:ext cx="4482795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 not use exceptions for normal scenarios</a:t>
          </a:r>
        </a:p>
      </dsp:txBody>
      <dsp:txXfrm>
        <a:off x="341815" y="3286220"/>
        <a:ext cx="443956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ldurovsky/" TargetMode="External"/><Relationship Id="rId3" Type="http://schemas.openxmlformats.org/officeDocument/2006/relationships/hyperlink" Target="https://dev.to/ziaulhasanhamim/exception-handling-is-an-antipattern-avoid-when-possible-1gjl" TargetMode="External"/><Relationship Id="rId7" Type="http://schemas.openxmlformats.org/officeDocument/2006/relationships/hyperlink" Target="mailto:lukasd1337@gmail.com" TargetMode="External"/><Relationship Id="rId2" Type="http://schemas.openxmlformats.org/officeDocument/2006/relationships/hyperlink" Target="https://ericlippert.com/2008/09/10/vexing-exception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Principle_of_least_astonishment" TargetMode="External"/><Relationship Id="rId5" Type="http://schemas.openxmlformats.org/officeDocument/2006/relationships/hyperlink" Target="https://medium.com/@samanwayghatak/exception-as-control-flow-anti-pattern-e3b46b079cdd" TargetMode="External"/><Relationship Id="rId4" Type="http://schemas.openxmlformats.org/officeDocument/2006/relationships/hyperlink" Target="https://enterprisecraftsmanship.com/posts/exceptions-for-flow-control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sk-SK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Slovakia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Software Engineer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~</a:t>
            </a:r>
            <a:r>
              <a:rPr lang="sk-SK" sz="1800" dirty="0"/>
              <a:t>10</a:t>
            </a:r>
            <a:r>
              <a:rPr lang="en-US" sz="1800" dirty="0"/>
              <a:t> years of experience in Software Engineering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Mostly in chemical analysis area, some side projects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Currently in Thermo Fisher Scientific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What am I interested in?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Distributed systems, DDD, Clean Code, Security, AI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Skiing, tennis, hiking, travelling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4238625" cy="3854112"/>
          </a:xfrm>
        </p:spPr>
        <p:txBody>
          <a:bodyPr>
            <a:normAutofit/>
          </a:bodyPr>
          <a:lstStyle/>
          <a:p>
            <a:r>
              <a:rPr lang="en-US" sz="1800" dirty="0"/>
              <a:t>Exception</a:t>
            </a:r>
          </a:p>
          <a:p>
            <a:pPr lvl="1"/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endpoint: 275 </a:t>
            </a:r>
            <a:r>
              <a:rPr lang="en-US" sz="1600" dirty="0" err="1"/>
              <a:t>ms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endpoint: 1.25 </a:t>
            </a:r>
            <a:r>
              <a:rPr lang="en-US" sz="1600" dirty="0" err="1"/>
              <a:t>ms</a:t>
            </a:r>
            <a:endParaRPr lang="en-US" sz="1600" dirty="0"/>
          </a:p>
          <a:p>
            <a:r>
              <a:rPr lang="en-US" sz="1800" dirty="0"/>
              <a:t>No exception</a:t>
            </a:r>
          </a:p>
          <a:p>
            <a:pPr lvl="1"/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endpoint: ~1.3 </a:t>
            </a:r>
            <a:r>
              <a:rPr lang="en-US" sz="1600" dirty="0" err="1"/>
              <a:t>ms</a:t>
            </a:r>
            <a:endParaRPr lang="en-US" sz="1600" dirty="0"/>
          </a:p>
          <a:p>
            <a:pPr lvl="1"/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endpoint: ~1.25 </a:t>
            </a:r>
            <a:r>
              <a:rPr lang="en-US" sz="1800" dirty="0" err="1"/>
              <a:t>ms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Reasons:</a:t>
            </a:r>
          </a:p>
          <a:p>
            <a:pPr lvl="1"/>
            <a:r>
              <a:rPr lang="en-US" sz="1400" dirty="0"/>
              <a:t>Stack Unwinding – ‘catch’ lookup</a:t>
            </a:r>
          </a:p>
          <a:p>
            <a:pPr lvl="1"/>
            <a:r>
              <a:rPr lang="en-US" sz="1400" dirty="0"/>
              <a:t>Environment information capturing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729022-37D0-E230-5A99-0CE4508A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50" b="-1"/>
          <a:stretch/>
        </p:blipFill>
        <p:spPr>
          <a:xfrm>
            <a:off x="4972699" y="746127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1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dirty="0"/>
              <a:t>Exception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endParaRPr lang="en-US" sz="1700"/>
          </a:p>
          <a:p>
            <a:r>
              <a:rPr lang="en-US" sz="1700"/>
              <a:t>(according to Eric Lippert)</a:t>
            </a:r>
          </a:p>
        </p:txBody>
      </p:sp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A4F34F87-4171-1ED5-1117-8643C2C0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5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FATAL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OutOfMemoryException</a:t>
            </a:r>
            <a:r>
              <a:rPr lang="en-US" sz="2000" dirty="0"/>
              <a:t>, </a:t>
            </a:r>
            <a:r>
              <a:rPr lang="en-US" sz="2000" dirty="0" err="1"/>
              <a:t>ThreadAbortedException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Does not make sense to catch them</a:t>
            </a:r>
          </a:p>
          <a:p>
            <a:pPr>
              <a:lnSpc>
                <a:spcPct val="100000"/>
              </a:lnSpc>
            </a:pPr>
            <a:r>
              <a:rPr lang="sk-SK" sz="2000" dirty="0"/>
              <a:t>Consider using Environment.FailFast</a:t>
            </a:r>
            <a:r>
              <a:rPr lang="en-US" sz="2000" dirty="0"/>
              <a:t>() in Finally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44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Boneheaded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a.k.a. “programmer” exceptions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Indicate a mess in the code leading to the bug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Wrong typecasting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NullReferenceException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ArgumentNullException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❌ Catch them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✅ Prevent them (better code quality, code reviews)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585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977668" cy="4146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a.k.a. “logical” exceptions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Result of poor design decisions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They are thrown in cases which might easily happen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Parsing of the input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Reading out of array bounds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Closing already closed connection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3559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exogenous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Like vexing, however they are not the result of poor design decision</a:t>
            </a:r>
            <a:endParaRPr lang="sk-SK" sz="2000" dirty="0"/>
          </a:p>
          <a:p>
            <a:pPr>
              <a:lnSpc>
                <a:spcPct val="100000"/>
              </a:lnSpc>
            </a:pPr>
            <a:r>
              <a:rPr lang="sk-SK" sz="2000" dirty="0"/>
              <a:t>Something that your application can not really control</a:t>
            </a:r>
          </a:p>
          <a:p>
            <a:pPr>
              <a:lnSpc>
                <a:spcPct val="100000"/>
              </a:lnSpc>
            </a:pPr>
            <a:r>
              <a:rPr lang="sk-SK" sz="2000" dirty="0"/>
              <a:t>Examples</a:t>
            </a:r>
          </a:p>
          <a:p>
            <a:pPr lvl="1">
              <a:lnSpc>
                <a:spcPct val="100000"/>
              </a:lnSpc>
            </a:pPr>
            <a:r>
              <a:rPr lang="sk-SK" sz="1800" dirty="0"/>
              <a:t>IOException when accessing some file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Timeout exception when calling some </a:t>
            </a:r>
            <a:r>
              <a:rPr lang="en-US" sz="1800"/>
              <a:t>external stuff</a:t>
            </a:r>
            <a:endParaRPr lang="sk-SK" sz="1800" dirty="0"/>
          </a:p>
          <a:p>
            <a:pPr>
              <a:lnSpc>
                <a:spcPct val="100000"/>
              </a:lnSpc>
            </a:pPr>
            <a:r>
              <a:rPr lang="sk-SK" sz="2000" dirty="0"/>
              <a:t>They must be cached and application must react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329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dirty="0"/>
              <a:t>CUSTOM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A4F34F87-4171-1ED5-1117-8643C2C0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4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/>
              <a:t>EXCEPTION HIERARCHY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CB3B36B9-4A4D-4311-0750-8CDFAD25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999" y="2119745"/>
            <a:ext cx="7344508" cy="46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9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6" y="764373"/>
            <a:ext cx="8101493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Custom exceptions -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8029449" cy="416259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Improved error specificity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Clearer error messages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Enhanced debugging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Better error handling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Enhanced code structure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Logical grouping of errors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Improved code readability + maintainability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“</a:t>
            </a:r>
            <a:r>
              <a:rPr lang="en-US" sz="1600" b="1" i="1" dirty="0"/>
              <a:t>Find usages</a:t>
            </a:r>
            <a:r>
              <a:rPr lang="en-US" sz="1600" dirty="0"/>
              <a:t>” functionality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When you stop throwing exception, you can also remove try-catch</a:t>
            </a:r>
            <a:endParaRPr lang="sk-SK" sz="1600" dirty="0"/>
          </a:p>
          <a:p>
            <a:pPr>
              <a:lnSpc>
                <a:spcPct val="100000"/>
              </a:lnSpc>
            </a:pPr>
            <a:r>
              <a:rPr lang="sk-SK" sz="2000" dirty="0"/>
              <a:t>Enhanced information</a:t>
            </a:r>
          </a:p>
          <a:p>
            <a:pPr lvl="1">
              <a:lnSpc>
                <a:spcPct val="100000"/>
              </a:lnSpc>
            </a:pPr>
            <a:r>
              <a:rPr lang="sk-SK" sz="1800" dirty="0"/>
              <a:t>Custom data</a:t>
            </a:r>
          </a:p>
          <a:p>
            <a:pPr lvl="1">
              <a:lnSpc>
                <a:spcPct val="100000"/>
              </a:lnSpc>
            </a:pPr>
            <a:r>
              <a:rPr lang="sk-SK" sz="1800" dirty="0"/>
              <a:t>Richer error context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845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sk-SK" dirty="0"/>
              <a:t>CUSTOM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2000" dirty="0"/>
              <a:t>PaymentException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NotEnoughBallanceException</a:t>
            </a:r>
            <a:endParaRPr lang="sk-SK" sz="2000" dirty="0"/>
          </a:p>
          <a:p>
            <a:pPr>
              <a:lnSpc>
                <a:spcPct val="100000"/>
              </a:lnSpc>
            </a:pPr>
            <a:r>
              <a:rPr lang="sk-SK" sz="2000" dirty="0"/>
              <a:t>Instrument</a:t>
            </a:r>
            <a:r>
              <a:rPr lang="en-US" sz="2000" dirty="0" err="1"/>
              <a:t>ControlLost</a:t>
            </a:r>
            <a:r>
              <a:rPr lang="sk-SK" sz="2000" dirty="0"/>
              <a:t>Exception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103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9" y="821265"/>
            <a:ext cx="7080010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cap="none" dirty="0"/>
              <a:t>Beyond the Basics: </a:t>
            </a:r>
            <a:br>
              <a:rPr lang="en-US" sz="3600" b="1" cap="none" dirty="0"/>
            </a:br>
            <a:r>
              <a:rPr lang="en-US" sz="3600" b="1" cap="none" dirty="0"/>
              <a:t>Advanced Exception Handling Techniques in C#/.NET</a:t>
            </a:r>
            <a:endParaRPr lang="en-US" sz="3200" b="1" cap="non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325" y="821265"/>
            <a:ext cx="3775075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 err="1"/>
              <a:t>Swetugg</a:t>
            </a:r>
            <a:endParaRPr lang="en-US" sz="2800" dirty="0"/>
          </a:p>
          <a:p>
            <a:pPr algn="ctr"/>
            <a:r>
              <a:rPr lang="en-US" sz="2800" dirty="0" err="1"/>
              <a:t>Göteborg</a:t>
            </a:r>
            <a:r>
              <a:rPr lang="sk-SK" sz="2800" dirty="0"/>
              <a:t> </a:t>
            </a:r>
            <a:r>
              <a:rPr lang="en-US" sz="2800" dirty="0"/>
              <a:t>2024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sk-SK" dirty="0"/>
              <a:t>COMMON </a:t>
            </a:r>
            <a:r>
              <a:rPr lang="en-US" dirty="0"/>
              <a:t>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A4F34F87-4171-1ED5-1117-8643C2C0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5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Catching base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Leads to hiding some unexpected errors, hiding bugs and making harder to investigate the root cause when something happens</a:t>
            </a:r>
          </a:p>
          <a:p>
            <a:r>
              <a:rPr lang="en-US" sz="1600" dirty="0"/>
              <a:t>When the concrete exception is deleted from code, you do not discover that</a:t>
            </a:r>
          </a:p>
          <a:p>
            <a:endParaRPr lang="en-US" sz="1600" dirty="0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3C78E46-BECB-8DAA-B6D4-8F2A0D36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503" b="-1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7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Throwing base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71461" cy="4024125"/>
          </a:xfrm>
        </p:spPr>
        <p:txBody>
          <a:bodyPr>
            <a:normAutofit/>
          </a:bodyPr>
          <a:lstStyle/>
          <a:p>
            <a:r>
              <a:rPr lang="en-US" dirty="0"/>
              <a:t>Enforces the caller to catch base exception </a:t>
            </a:r>
          </a:p>
          <a:p>
            <a:r>
              <a:rPr lang="en-US" dirty="0"/>
              <a:t>Caller must do some “IF” / “WHEN” </a:t>
            </a: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E2513D2-7755-B953-BA16-ED4032FD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13" b="1"/>
          <a:stretch/>
        </p:blipFill>
        <p:spPr>
          <a:xfrm>
            <a:off x="7291754" y="2229566"/>
            <a:ext cx="4085492" cy="1920240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EF2F6B7-CBA1-BD47-DE3B-846CAAEB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9" r="29662" b="2"/>
          <a:stretch/>
        </p:blipFill>
        <p:spPr>
          <a:xfrm>
            <a:off x="7291754" y="4298445"/>
            <a:ext cx="4085492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sk-SK" sz="3200" dirty="0"/>
              <a:t>exceptions </a:t>
            </a:r>
            <a:r>
              <a:rPr lang="en-US" sz="3200" dirty="0"/>
              <a:t>as</a:t>
            </a:r>
            <a:r>
              <a:rPr lang="sk-SK" sz="3200" dirty="0"/>
              <a:t> </a:t>
            </a:r>
            <a:r>
              <a:rPr lang="en-US" sz="3200" dirty="0"/>
              <a:t>control</a:t>
            </a:r>
            <a:r>
              <a:rPr lang="sk-SK" sz="3200" dirty="0"/>
              <a:t> flow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4810125" cy="3854112"/>
          </a:xfrm>
        </p:spPr>
        <p:txBody>
          <a:bodyPr>
            <a:normAutofit/>
          </a:bodyPr>
          <a:lstStyle/>
          <a:p>
            <a:r>
              <a:rPr lang="en-US" sz="1600" dirty="0"/>
              <a:t>Using exceptions in expected flows</a:t>
            </a:r>
          </a:p>
          <a:p>
            <a:r>
              <a:rPr lang="en-US" sz="1600" dirty="0"/>
              <a:t>Not good, because of</a:t>
            </a:r>
          </a:p>
          <a:p>
            <a:pPr lvl="1"/>
            <a:r>
              <a:rPr lang="en-US" sz="1400" dirty="0"/>
              <a:t>Performance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600" dirty="0"/>
          </a:p>
        </p:txBody>
      </p:sp>
      <p:pic>
        <p:nvPicPr>
          <p:cNvPr id="6" name="Picture 5" descr="A computer screen with many colorful text&#10;&#10;Description automatically generated with medium confidence">
            <a:extLst>
              <a:ext uri="{FF2B5EF4-FFF2-40B4-BE49-F238E27FC236}">
                <a16:creationId xmlns:a16="http://schemas.microsoft.com/office/drawing/2014/main" id="{78E97B55-F3F0-E9DE-CA43-4D809389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499" y="764373"/>
            <a:ext cx="6533501" cy="3070745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8996267-5D6C-02E1-2745-625A57C79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610" y="3984099"/>
            <a:ext cx="4186390" cy="28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4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Swallowing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Might indicate poor design and dirty code</a:t>
            </a:r>
          </a:p>
          <a:p>
            <a:r>
              <a:rPr lang="en-US" sz="1600"/>
              <a:t>Debugging issues</a:t>
            </a:r>
          </a:p>
          <a:p>
            <a:r>
              <a:rPr lang="en-US" sz="1600"/>
              <a:t>Silent Failures</a:t>
            </a:r>
          </a:p>
          <a:p>
            <a:pPr lvl="1"/>
            <a:r>
              <a:rPr lang="en-US" sz="1600"/>
              <a:t>User is unaware of any problems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7AA59D-BE69-DFD2-1252-5B2C916B7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085870"/>
            <a:ext cx="6533501" cy="27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1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19298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Putting all the code in TRY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93325"/>
            <a:ext cx="3977639" cy="3325360"/>
          </a:xfrm>
        </p:spPr>
        <p:txBody>
          <a:bodyPr>
            <a:normAutofit/>
          </a:bodyPr>
          <a:lstStyle/>
          <a:p>
            <a:r>
              <a:rPr lang="en-US" sz="1600" dirty="0"/>
              <a:t>Readability</a:t>
            </a:r>
          </a:p>
          <a:p>
            <a:r>
              <a:rPr lang="en-US" sz="1600" dirty="0"/>
              <a:t>Maintainability</a:t>
            </a: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D49A933-2506-D490-2B4C-17A2C8BA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1" b="2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Leaky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sk-SK" sz="1600"/>
              <a:t>There is some lower-level exception catched at some higher </a:t>
            </a:r>
            <a:r>
              <a:rPr lang="en-US" sz="1600"/>
              <a:t>layer, leaking the implementation details of lower layers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384EDB8-2C40-3A60-FA87-28DE6BE0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326350"/>
            <a:ext cx="6533501" cy="43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9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LOGGING and rethrowing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Logs pollution</a:t>
            </a:r>
          </a:p>
          <a:p>
            <a:r>
              <a:rPr lang="en-US" sz="1600"/>
              <a:t>Code duplication</a:t>
            </a:r>
          </a:p>
        </p:txBody>
      </p:sp>
      <p:pic>
        <p:nvPicPr>
          <p:cNvPr id="6" name="Picture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2C14135F-8059-DA15-6B78-AB22E70D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134871"/>
            <a:ext cx="6533501" cy="26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02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7607114" cy="1825096"/>
          </a:xfrm>
        </p:spPr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A4F34F87-4171-1ED5-1117-8643C2C0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8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Precondition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Validate input parameters before performing operations that might throw exceptions</a:t>
            </a:r>
            <a:endParaRPr lang="sk-SK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</a:t>
            </a:r>
            <a:r>
              <a:rPr lang="sk-SK" sz="2000" dirty="0"/>
              <a:t>void </a:t>
            </a:r>
            <a:r>
              <a:rPr lang="en-US" sz="2000" dirty="0"/>
              <a:t>“too defensive programming”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AOP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Aspect oriented programming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Extracting cross-cutting concerns 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789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CF254DD-9A7C-DAA8-221E-E77EF8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7" y="761061"/>
            <a:ext cx="10678583" cy="2604495"/>
          </a:xfrm>
        </p:spPr>
        <p:txBody>
          <a:bodyPr/>
          <a:lstStyle/>
          <a:p>
            <a:r>
              <a:rPr lang="en-US" i="1" dirty="0"/>
              <a:t>The measure of a good software system is not how well it works when everything goes right, but how gracefully it degrades when things go wrong.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BCA454-0566-A874-46EA-DC425379875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299632" y="3143334"/>
            <a:ext cx="9592736" cy="4444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B07109-A879-D97C-2AD2-EBA7419A4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0233" y="3758694"/>
            <a:ext cx="10151533" cy="15356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6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Use of ‘try’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TryAdd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TryParse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TryGetValue</a:t>
            </a: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315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6" y="764373"/>
            <a:ext cx="8196744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POINT OF THROW/CATCH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At </a:t>
            </a:r>
            <a:r>
              <a:rPr lang="en-US" sz="2000" dirty="0"/>
              <a:t>some lower level?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At some higher level?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Or both?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Abstracting the exception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“Throw early &amp; catch late principle”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026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364875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USING OF UNION TYPES or ERROR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39403"/>
            <a:ext cx="3977639" cy="2579282"/>
          </a:xfrm>
        </p:spPr>
        <p:txBody>
          <a:bodyPr>
            <a:normAutofit/>
          </a:bodyPr>
          <a:lstStyle/>
          <a:p>
            <a:r>
              <a:rPr lang="en-US" sz="1600" dirty="0"/>
              <a:t>In case of very common problems:</a:t>
            </a:r>
          </a:p>
          <a:p>
            <a:pPr lvl="1"/>
            <a:r>
              <a:rPr lang="en-US" sz="1600" dirty="0"/>
              <a:t>Invalid email/phone/… value</a:t>
            </a:r>
          </a:p>
          <a:p>
            <a:pPr lvl="1"/>
            <a:r>
              <a:rPr lang="en-US" sz="1600" dirty="0"/>
              <a:t>Invalid username/password</a:t>
            </a:r>
          </a:p>
          <a:p>
            <a:pPr lvl="1"/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3629C-0981-5C32-EF58-861A3A583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795502"/>
            <a:ext cx="6533501" cy="537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63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/>
              <a:t>Exception </a:t>
            </a:r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A4F34F87-4171-1ED5-1117-8643C2C0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77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What should be logged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Sensitive information, GDPR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Log Level – FATAL / ERROR / WARN …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Distributed system, is unavailability of some remote machine really in exception?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Retry pattern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Circuit breaker pattern</a:t>
            </a:r>
          </a:p>
        </p:txBody>
      </p:sp>
    </p:spTree>
    <p:extLst>
      <p:ext uri="{BB962C8B-B14F-4D97-AF65-F5344CB8AC3E}">
        <p14:creationId xmlns:p14="http://schemas.microsoft.com/office/powerpoint/2010/main" val="909142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sk-SK" dirty="0"/>
              <a:t>„MUST KNOW“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A4F34F87-4171-1ED5-1117-8643C2C0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2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6" y="764373"/>
            <a:ext cx="7970429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“Uncatchable”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Execution of catch-block: ❌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Execution of finally-block</a:t>
            </a:r>
            <a:r>
              <a:rPr lang="en-US" sz="2000"/>
              <a:t>: ❌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▶️ </a:t>
            </a:r>
            <a:r>
              <a:rPr lang="en-US" sz="2000" dirty="0" err="1"/>
              <a:t>EnvironmentFailFastExample</a:t>
            </a:r>
            <a:r>
              <a:rPr lang="en-US" sz="2000" dirty="0"/>
              <a:t>()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▶️ </a:t>
            </a:r>
            <a:r>
              <a:rPr lang="en-US" sz="2000" dirty="0" err="1"/>
              <a:t>StackOverFlowExceptionExample</a:t>
            </a:r>
            <a:r>
              <a:rPr lang="en-US" sz="2000" dirty="0"/>
              <a:t>()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738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6" y="764373"/>
            <a:ext cx="8071013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ASYNC+AWAIT - CONTINUEWITH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▶️ </a:t>
            </a:r>
            <a:r>
              <a:rPr lang="en-US" sz="2000" dirty="0" err="1"/>
              <a:t>ContinueWithExample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029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ASYNC+AWAIT - RETURN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▶️ </a:t>
            </a:r>
            <a:r>
              <a:rPr lang="en-US" sz="2000" dirty="0" err="1"/>
              <a:t>AsyncAwaitReturnTaskExceptionDifference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91078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ASYNC+AWAIT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Different exceptions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Async + Await: unwrapped exception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task.Result</a:t>
            </a:r>
            <a:r>
              <a:rPr lang="en-US" sz="2000" dirty="0"/>
              <a:t>: </a:t>
            </a:r>
            <a:r>
              <a:rPr lang="en-US" sz="2000" dirty="0" err="1"/>
              <a:t>AggregateException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▶️ </a:t>
            </a:r>
            <a:r>
              <a:rPr lang="en-US" sz="2000" dirty="0" err="1"/>
              <a:t>AwaitResultDifferenceExample</a:t>
            </a:r>
            <a:r>
              <a:rPr lang="en-US" sz="2000" dirty="0"/>
              <a:t>()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604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IMPORTANCE OF </a:t>
            </a:r>
            <a:br>
              <a:rPr lang="en-US"/>
            </a:br>
            <a:r>
              <a:rPr lang="en-US"/>
              <a:t>effective error HANDLING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0D7D84A-7135-8118-6054-C622064DF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5021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95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THROW – THROW 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▶️ </a:t>
            </a:r>
            <a:r>
              <a:rPr lang="en-US" sz="2000" dirty="0" err="1"/>
              <a:t>CallStackExample</a:t>
            </a:r>
            <a:r>
              <a:rPr lang="en-US" sz="2000" dirty="0"/>
              <a:t>()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069F3AD-E55F-3C6D-666C-9787AD8AB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78" y="4964266"/>
            <a:ext cx="5483065" cy="18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83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EXCEPTION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Available from C# 6.0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catch (…) when (…)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Readability – avoiding IFs inside catch blocks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Flexibility – more granular control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Best practices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✅Clear and short filter conditions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❌Replacing proper design (when </a:t>
            </a:r>
            <a:r>
              <a:rPr lang="en-US" sz="1800" dirty="0" err="1"/>
              <a:t>ex.Message</a:t>
            </a:r>
            <a:r>
              <a:rPr lang="en-US" sz="1800" dirty="0"/>
              <a:t> ==)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▶️ </a:t>
            </a:r>
            <a:r>
              <a:rPr lang="en-US" sz="2000" dirty="0" err="1"/>
              <a:t>Example_ExceptionFilter</a:t>
            </a:r>
            <a:r>
              <a:rPr lang="en-US" sz="2000" dirty="0"/>
              <a:t>()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96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KEY TAKEAWAYS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7E28624-CC4D-66B6-173F-D1F98F68C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73683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1303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91771-1570-F64D-434A-B1622E0E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0058F4-730B-17AD-A9EC-3E5C8F28A86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E47322-53BC-9055-FDC5-7BC87F19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925291"/>
            <a:ext cx="6873240" cy="1585761"/>
          </a:xfrm>
        </p:spPr>
        <p:txBody>
          <a:bodyPr>
            <a:normAutofit/>
          </a:bodyPr>
          <a:lstStyle/>
          <a:p>
            <a:r>
              <a:rPr lang="en-US" sz="700" dirty="0"/>
              <a:t>Resources:</a:t>
            </a:r>
          </a:p>
          <a:p>
            <a:pPr marL="171450" indent="-171450">
              <a:buFontTx/>
              <a:buChar char="-"/>
            </a:pPr>
            <a:r>
              <a:rPr lang="en-US" sz="700" dirty="0">
                <a:hlinkClick r:id="rId2"/>
              </a:rPr>
              <a:t>https://ericlippert.com/2008/09/10/vexing-exceptions/</a:t>
            </a:r>
            <a:endParaRPr lang="en-US" sz="700" dirty="0"/>
          </a:p>
          <a:p>
            <a:pPr marL="171450" indent="-171450">
              <a:buFontTx/>
              <a:buChar char="-"/>
            </a:pPr>
            <a:r>
              <a:rPr lang="en-US" sz="700" dirty="0">
                <a:hlinkClick r:id="rId3"/>
              </a:rPr>
              <a:t>https://dev.to/ziaulhasanhamim/exception-handling-is-an-antipattern-avoid-when-possible-1gjl</a:t>
            </a:r>
            <a:endParaRPr lang="en-US" sz="700" dirty="0"/>
          </a:p>
          <a:p>
            <a:pPr marL="171450" indent="-171450">
              <a:buFontTx/>
              <a:buChar char="-"/>
            </a:pPr>
            <a:r>
              <a:rPr lang="en-US" sz="700" dirty="0">
                <a:hlinkClick r:id="rId4"/>
              </a:rPr>
              <a:t>https://enterprisecraftsmanship.com/posts/exceptions-for-flow-control/</a:t>
            </a:r>
            <a:endParaRPr lang="en-US" sz="700" dirty="0"/>
          </a:p>
          <a:p>
            <a:pPr marL="171450" indent="-171450">
              <a:buFontTx/>
              <a:buChar char="-"/>
            </a:pPr>
            <a:r>
              <a:rPr lang="en-US" sz="700" dirty="0">
                <a:hlinkClick r:id="rId5"/>
              </a:rPr>
              <a:t>https://medium.com/@samanwayghatak/exception-as-control-flow-anti-pattern-e3b46b079cdd</a:t>
            </a:r>
            <a:endParaRPr lang="en-US" sz="700" dirty="0"/>
          </a:p>
          <a:p>
            <a:pPr marL="171450" indent="-171450">
              <a:buFontTx/>
              <a:buChar char="-"/>
            </a:pPr>
            <a:r>
              <a:rPr lang="en-US" sz="700" dirty="0">
                <a:hlinkClick r:id="rId6"/>
              </a:rPr>
              <a:t>https://en.wikipedia.org/wiki/Principle_of_least_astonishment</a:t>
            </a:r>
            <a:r>
              <a:rPr lang="en-US" sz="700" dirty="0"/>
              <a:t>c</a:t>
            </a:r>
          </a:p>
          <a:p>
            <a:pPr marL="171450" indent="-171450">
              <a:buFontTx/>
              <a:buChar char="-"/>
            </a:pPr>
            <a:endParaRPr lang="en-US" sz="700" dirty="0"/>
          </a:p>
          <a:p>
            <a:endParaRPr lang="en-US" sz="700" dirty="0"/>
          </a:p>
          <a:p>
            <a:pPr marL="171450" indent="-171450">
              <a:buFontTx/>
              <a:buChar char="-"/>
            </a:pPr>
            <a:endParaRPr lang="en-US" sz="700" dirty="0"/>
          </a:p>
          <a:p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7201270-4488-981E-0E24-C339FDC5787E}"/>
              </a:ext>
            </a:extLst>
          </p:cNvPr>
          <p:cNvSpPr txBox="1">
            <a:spLocks/>
          </p:cNvSpPr>
          <p:nvPr/>
        </p:nvSpPr>
        <p:spPr>
          <a:xfrm>
            <a:off x="685800" y="3634047"/>
            <a:ext cx="6873240" cy="87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7"/>
              </a:rPr>
              <a:t>lukasd1337@gmail.com</a:t>
            </a:r>
            <a:endParaRPr lang="en-US" dirty="0"/>
          </a:p>
          <a:p>
            <a:r>
              <a:rPr lang="en-US" dirty="0">
                <a:hlinkClick r:id="rId8"/>
              </a:rPr>
              <a:t>https://www.linkedin.com/in/ldurovsky/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0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bg1"/>
                </a:solidFill>
              </a:rPr>
              <a:t>Let</a:t>
            </a:r>
            <a:r>
              <a:rPr lang="en-US">
                <a:solidFill>
                  <a:schemeClr val="bg1"/>
                </a:solidFill>
              </a:rPr>
              <a:t>’s </a:t>
            </a:r>
            <a:r>
              <a:rPr lang="sk-SK">
                <a:solidFill>
                  <a:schemeClr val="bg1"/>
                </a:solidFill>
              </a:rPr>
              <a:t>sow some seeds of doubt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7C204E75-0848-02E8-7C5F-3861E500C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40353"/>
              </p:ext>
            </p:extLst>
          </p:nvPr>
        </p:nvGraphicFramePr>
        <p:xfrm>
          <a:off x="5279471" y="746125"/>
          <a:ext cx="6715793" cy="591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0474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09" y="1803405"/>
            <a:ext cx="7411765" cy="1825096"/>
          </a:xfrm>
        </p:spPr>
        <p:txBody>
          <a:bodyPr>
            <a:norm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A4F34F87-4171-1ED5-1117-8643C2C0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5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/>
              <a:t>BASIC SYNTAX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Try-Finally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9034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EXCEPTION PROPERTIES 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3958CBD-816B-53FB-DA58-442A234D4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41961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4821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/>
              <a:t>‘least astonishment’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4179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“</a:t>
            </a:r>
            <a:r>
              <a:rPr lang="en-US" sz="2000" i="1" dirty="0"/>
              <a:t>System should behave in a way that most users will expect it to behave, and therefore not astonish or surprise users.”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“</a:t>
            </a:r>
            <a:r>
              <a:rPr lang="en-US" sz="2000" i="1" dirty="0"/>
              <a:t>If a necessary feature has a high astonishment factor, it may be necessary to redesign it</a:t>
            </a:r>
            <a:r>
              <a:rPr lang="en-US" sz="2000" dirty="0"/>
              <a:t>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When applied for exceptions: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Consistent exception types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Meaningful exception messages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Use expected exceptions, avoid unexpected ones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“</a:t>
            </a:r>
            <a:r>
              <a:rPr lang="en-US" sz="1800" i="1" dirty="0"/>
              <a:t>Method signature honesty</a:t>
            </a:r>
            <a:r>
              <a:rPr lang="en-US" sz="1800" dirty="0"/>
              <a:t>” – it should be somehow clear, that the method can throw an exception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459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documentManagement/types"/>
    <ds:schemaRef ds:uri="http://purl.org/dc/elements/1.1/"/>
    <ds:schemaRef ds:uri="http://purl.org/dc/dcmitype/"/>
    <ds:schemaRef ds:uri="16c05727-aa75-4e4a-9b5f-8a80a1165891"/>
    <ds:schemaRef ds:uri="http://purl.org/dc/terms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11000</TotalTime>
  <Words>1060</Words>
  <Application>Microsoft Office PowerPoint</Application>
  <PresentationFormat>Widescreen</PresentationFormat>
  <Paragraphs>213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Century Gothic</vt:lpstr>
      <vt:lpstr>Vapor Trail</vt:lpstr>
      <vt:lpstr>About me</vt:lpstr>
      <vt:lpstr>Beyond the Basics:  Advanced Exception Handling Techniques in C#/.NET</vt:lpstr>
      <vt:lpstr>The measure of a good software system is not how well it works when everything goes right, but how gracefully it degrades when things go wrong. </vt:lpstr>
      <vt:lpstr>IMPORTANCE OF  effective error HANDLING</vt:lpstr>
      <vt:lpstr>Let’s sow some seeds of doubt</vt:lpstr>
      <vt:lpstr>BASELINE</vt:lpstr>
      <vt:lpstr>BASIC SYNTAX </vt:lpstr>
      <vt:lpstr>EXCEPTION PROPERTIES </vt:lpstr>
      <vt:lpstr>‘least astonishment’ principle</vt:lpstr>
      <vt:lpstr>PERFORMANCE</vt:lpstr>
      <vt:lpstr>Exception CLASSIFICATION</vt:lpstr>
      <vt:lpstr>FATAL</vt:lpstr>
      <vt:lpstr>Boneheaded</vt:lpstr>
      <vt:lpstr>Vexing</vt:lpstr>
      <vt:lpstr>exogenous</vt:lpstr>
      <vt:lpstr>CUSTOM EXCEPTIONS</vt:lpstr>
      <vt:lpstr>EXCEPTION HIERARCHY</vt:lpstr>
      <vt:lpstr>Custom exceptions - pros</vt:lpstr>
      <vt:lpstr>CUSTOM EXCEPTIONS</vt:lpstr>
      <vt:lpstr>COMMON ANTI-PATTERNS</vt:lpstr>
      <vt:lpstr>Catching base exception</vt:lpstr>
      <vt:lpstr>Throwing base exception</vt:lpstr>
      <vt:lpstr>exceptions as control flow</vt:lpstr>
      <vt:lpstr>Swallowing exception</vt:lpstr>
      <vt:lpstr>Putting all the code in TRY block</vt:lpstr>
      <vt:lpstr>Leaky abstraction</vt:lpstr>
      <vt:lpstr>LOGGING and rethrowing</vt:lpstr>
      <vt:lpstr>BEST PRACTICES</vt:lpstr>
      <vt:lpstr>Precondition checks</vt:lpstr>
      <vt:lpstr>Use of ‘try’ methods</vt:lpstr>
      <vt:lpstr>POINT OF THROW/CATCH</vt:lpstr>
      <vt:lpstr>USING OF UNION TYPES or ERROR CODES</vt:lpstr>
      <vt:lpstr>Exception logging</vt:lpstr>
      <vt:lpstr>THINGS TO CONSIDER</vt:lpstr>
      <vt:lpstr>„MUST KNOW“</vt:lpstr>
      <vt:lpstr>“Uncatchable” exceptions</vt:lpstr>
      <vt:lpstr>ASYNC+AWAIT - CONTINUEWITH </vt:lpstr>
      <vt:lpstr>ASYNC+AWAIT - RETURN </vt:lpstr>
      <vt:lpstr>ASYNC+AWAIT - RESULT</vt:lpstr>
      <vt:lpstr>THROW – THROW EX</vt:lpstr>
      <vt:lpstr>EXCEPTION FILTERS</vt:lpstr>
      <vt:lpstr>KEY TAKEAWAYS</vt:lpstr>
      <vt:lpstr>THANK YOU!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vulnerabilities  in your apis</dc:title>
  <dc:creator>Ďurovský, Lukáš</dc:creator>
  <cp:lastModifiedBy>Ďurovský, Lukáš</cp:lastModifiedBy>
  <cp:revision>1</cp:revision>
  <dcterms:created xsi:type="dcterms:W3CDTF">2024-05-14T10:16:18Z</dcterms:created>
  <dcterms:modified xsi:type="dcterms:W3CDTF">2024-09-16T13:29:37Z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