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87937" autoAdjust="0"/>
  </p:normalViewPr>
  <p:slideViewPr>
    <p:cSldViewPr snapToGrid="0">
      <p:cViewPr varScale="1">
        <p:scale>
          <a:sx n="174" d="100"/>
          <a:sy n="174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 Return shows how much profit the strategy made as a percentage of the initial capital.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 Drawdown shows the worst-case scenario of how much the portfolio could have lost from its highest point.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Sharpe Ratio evaluates how much return you earned for the risk you took, with a higher ratio indicating a better risk-adjusted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DE8-66DD-0A7A-843A-83E5940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D14E-D900-DD78-E119-D72737B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Simple Moving averages(MA) strategy</a:t>
            </a:r>
          </a:p>
          <a:p>
            <a:pPr lvl="2"/>
            <a:r>
              <a:rPr lang="en-US" dirty="0"/>
              <a:t>Back Testing in progress</a:t>
            </a:r>
          </a:p>
          <a:p>
            <a:pPr lvl="1"/>
            <a:r>
              <a:rPr lang="en-US" dirty="0"/>
              <a:t>Relative Strength Index(RSI)</a:t>
            </a:r>
          </a:p>
          <a:p>
            <a:pPr lvl="2"/>
            <a:r>
              <a:rPr lang="en-US" dirty="0"/>
              <a:t>Combined with MA	</a:t>
            </a:r>
          </a:p>
          <a:p>
            <a:r>
              <a:rPr lang="en-US" dirty="0"/>
              <a:t>Planned </a:t>
            </a:r>
          </a:p>
          <a:p>
            <a:pPr lvl="1"/>
            <a:r>
              <a:rPr lang="en-US" dirty="0"/>
              <a:t>EMA, WMA, CMA and pick the best</a:t>
            </a:r>
          </a:p>
          <a:p>
            <a:pPr lvl="1"/>
            <a:r>
              <a:rPr lang="en-US" dirty="0"/>
              <a:t>Moving average Convergence divergence(MACD) </a:t>
            </a:r>
            <a:br>
              <a:rPr lang="en-US" dirty="0"/>
            </a:br>
            <a:r>
              <a:rPr lang="en-US" dirty="0"/>
              <a:t>+ RSI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A205D-4D6D-63F0-4294-E55BBE27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7419"/>
            <a:ext cx="8478985" cy="289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62700-11AE-494B-1AC2-5A11B8CF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48270"/>
            <a:ext cx="9670657" cy="19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C75D-6389-7D22-A4BF-B711BDA7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4F59-C331-17E7-89CC-8EC9772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6" y="600918"/>
            <a:ext cx="8592036" cy="2328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907595-A82D-0C61-0077-E84DD009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06" y="3426307"/>
            <a:ext cx="7772400" cy="28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Evaluating using performance metrics</a:t>
            </a:r>
          </a:p>
          <a:p>
            <a:r>
              <a:rPr lang="en-US" dirty="0"/>
              <a:t>Back testing Moving averages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3594</TotalTime>
  <Words>196</Words>
  <Application>Microsoft Macintosh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Menlo</vt:lpstr>
      <vt:lpstr>AccentBoxVTI</vt:lpstr>
      <vt:lpstr>Optimizing Trading Strategies with Reinforcement Learning</vt:lpstr>
      <vt:lpstr>Agenda – Stand up I</vt:lpstr>
      <vt:lpstr>Update</vt:lpstr>
      <vt:lpstr>Update</vt:lpstr>
      <vt:lpstr>PowerPoint Presentation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69</cp:revision>
  <dcterms:created xsi:type="dcterms:W3CDTF">2024-03-24T22:14:28Z</dcterms:created>
  <dcterms:modified xsi:type="dcterms:W3CDTF">2024-09-26T15:28:25Z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