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sldIdLst>
    <p:sldId id="256" r:id="rId5"/>
    <p:sldId id="257" r:id="rId6"/>
    <p:sldId id="258" r:id="rId7"/>
    <p:sldId id="262" r:id="rId8"/>
    <p:sldId id="259" r:id="rId9"/>
    <p:sldId id="261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28" autoAdjust="0"/>
    <p:restoredTop sz="87937" autoAdjust="0"/>
  </p:normalViewPr>
  <p:slideViewPr>
    <p:cSldViewPr snapToGrid="0">
      <p:cViewPr varScale="1">
        <p:scale>
          <a:sx n="174" d="100"/>
          <a:sy n="174" d="100"/>
        </p:scale>
        <p:origin x="5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41FD0-D915-4EC7-8384-5AFD352B34A1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1D13CD-66F2-4CB3-ACBB-6CF6081D7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86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only hold up is that, I need to see a lot of videos understanding the technical terms </a:t>
            </a:r>
          </a:p>
          <a:p>
            <a:r>
              <a:rPr lang="en-US" dirty="0"/>
              <a:t>- As each strategy is different and involves different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D13CD-66F2-4CB3-ACBB-6CF6081D75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08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D13CD-66F2-4CB3-ACBB-6CF6081D75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97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Total Return shows how much profit the strategy made as a percentage of the initial capital.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Max Drawdown shows the worst-case scenario of how much the portfolio could have lost from its highest point.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Sharpe Ratio evaluates how much return you earned for the risk you took, with a higher ratio indicating a better risk-adjusted return.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D13CD-66F2-4CB3-ACBB-6CF6081D75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69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10/21/24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400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88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83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52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3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78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1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61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46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10/21/24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92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89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47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E1356-FF3F-8020-F581-09833A0166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Optimizing Trading Strategies with Reinforcement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82F11B-D2C1-FDEE-164F-732F88EFDD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Amulya Saxena</a:t>
            </a:r>
          </a:p>
          <a:p>
            <a:r>
              <a:rPr lang="en-US" dirty="0"/>
              <a:t>Travis Desell</a:t>
            </a:r>
          </a:p>
        </p:txBody>
      </p:sp>
    </p:spTree>
    <p:extLst>
      <p:ext uri="{BB962C8B-B14F-4D97-AF65-F5344CB8AC3E}">
        <p14:creationId xmlns:p14="http://schemas.microsoft.com/office/powerpoint/2010/main" val="1216518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1E99D-D6A9-47E8-CF39-5F05A734A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– Stand up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95AB6-D584-B5E2-39AB-0B30F0594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</a:t>
            </a:r>
          </a:p>
          <a:p>
            <a:r>
              <a:rPr lang="en-US" dirty="0"/>
              <a:t>Code Commits </a:t>
            </a:r>
          </a:p>
          <a:p>
            <a:r>
              <a:rPr lang="en-US" dirty="0"/>
              <a:t>Experiments</a:t>
            </a:r>
          </a:p>
        </p:txBody>
      </p:sp>
    </p:spTree>
    <p:extLst>
      <p:ext uri="{BB962C8B-B14F-4D97-AF65-F5344CB8AC3E}">
        <p14:creationId xmlns:p14="http://schemas.microsoft.com/office/powerpoint/2010/main" val="2312986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255D0-E45E-D82B-4EA2-6020A8B17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5AA7C-FFFA-92F4-4B75-106745A5D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 July – researched and documented next steps for fall semester</a:t>
            </a:r>
          </a:p>
          <a:p>
            <a:r>
              <a:rPr lang="en-US" dirty="0"/>
              <a:t>End Aug – Started studying and coding momentum-based strategies</a:t>
            </a:r>
          </a:p>
          <a:p>
            <a:r>
              <a:rPr lang="en-US" dirty="0"/>
              <a:t>Mid Sept – Experimenting with Moving averages and Relative strength index</a:t>
            </a:r>
          </a:p>
        </p:txBody>
      </p:sp>
    </p:spTree>
    <p:extLst>
      <p:ext uri="{BB962C8B-B14F-4D97-AF65-F5344CB8AC3E}">
        <p14:creationId xmlns:p14="http://schemas.microsoft.com/office/powerpoint/2010/main" val="1320584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5ADE8-66DD-0A7A-843A-83E594064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DD14E-D900-DD78-E119-D72737B7B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3"/>
            <a:ext cx="10168128" cy="4295851"/>
          </a:xfrm>
        </p:spPr>
        <p:txBody>
          <a:bodyPr>
            <a:normAutofit/>
          </a:bodyPr>
          <a:lstStyle/>
          <a:p>
            <a:r>
              <a:rPr lang="en-US" dirty="0"/>
              <a:t>Implemented </a:t>
            </a:r>
          </a:p>
          <a:p>
            <a:pPr lvl="1"/>
            <a:r>
              <a:rPr lang="en-US" dirty="0"/>
              <a:t>LSTM – Predicting Algorithm	</a:t>
            </a:r>
          </a:p>
          <a:p>
            <a:pPr lvl="1"/>
            <a:r>
              <a:rPr lang="en-US" dirty="0"/>
              <a:t>Feature Importance and Selection</a:t>
            </a:r>
          </a:p>
          <a:p>
            <a:r>
              <a:rPr lang="en-US" dirty="0"/>
              <a:t>In Progress </a:t>
            </a:r>
          </a:p>
          <a:p>
            <a:pPr lvl="1"/>
            <a:r>
              <a:rPr lang="en-US" dirty="0"/>
              <a:t>VAR Model</a:t>
            </a:r>
          </a:p>
          <a:p>
            <a:pPr lvl="1"/>
            <a:r>
              <a:rPr lang="en-US" dirty="0"/>
              <a:t>RL Agent (Experimenting with Different Algos)</a:t>
            </a:r>
          </a:p>
          <a:p>
            <a:pPr lvl="1"/>
            <a:r>
              <a:rPr lang="en-US" dirty="0"/>
              <a:t>RL Environment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561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9A205D-4D6D-63F0-4294-E55BBE27E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7" y="317419"/>
            <a:ext cx="8478985" cy="28923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562700-11AE-494B-1AC2-5A11B8CF1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87" y="3648270"/>
            <a:ext cx="9670657" cy="197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100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69C75D-6389-7D22-A4BF-B711BDA75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944F59-C331-17E7-89CC-8EC9772DD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106" y="600918"/>
            <a:ext cx="8592036" cy="232889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2907595-A82D-0C61-0077-E84DD009A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106" y="3426307"/>
            <a:ext cx="7772400" cy="283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069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0C6B4-F75F-D030-C9EE-5E4F1D689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8BF98-DEC8-B183-935E-967614D92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Predicting Price and Returns using LSTM</a:t>
            </a:r>
          </a:p>
          <a:p>
            <a:pPr lvl="1"/>
            <a:r>
              <a:rPr lang="en-US" dirty="0"/>
              <a:t>1 Day</a:t>
            </a:r>
          </a:p>
          <a:p>
            <a:pPr lvl="1"/>
            <a:r>
              <a:rPr lang="en-US" dirty="0"/>
              <a:t>30 Days (Throwing error)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1641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075bad5-233c-4b0e-9903-8affd2618ab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4FF9440EFC6A459DF57816F4000C67" ma:contentTypeVersion="8" ma:contentTypeDescription="Create a new document." ma:contentTypeScope="" ma:versionID="8a7d90e84126aabbf379449bcd8b03e2">
  <xsd:schema xmlns:xsd="http://www.w3.org/2001/XMLSchema" xmlns:xs="http://www.w3.org/2001/XMLSchema" xmlns:p="http://schemas.microsoft.com/office/2006/metadata/properties" xmlns:ns3="7075bad5-233c-4b0e-9903-8affd2618abc" xmlns:ns4="7fc9a113-5fb1-49ba-90f0-f7064e123786" targetNamespace="http://schemas.microsoft.com/office/2006/metadata/properties" ma:root="true" ma:fieldsID="0389e895a75997c6fee9ec00d2c0ce57" ns3:_="" ns4:_="">
    <xsd:import namespace="7075bad5-233c-4b0e-9903-8affd2618abc"/>
    <xsd:import namespace="7fc9a113-5fb1-49ba-90f0-f7064e12378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75bad5-233c-4b0e-9903-8affd2618a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c9a113-5fb1-49ba-90f0-f7064e12378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B1D61D-03E6-4AE6-9AEB-4C0517DF9C10}">
  <ds:schemaRefs>
    <ds:schemaRef ds:uri="http://www.w3.org/XML/1998/namespace"/>
    <ds:schemaRef ds:uri="http://schemas.microsoft.com/office/2006/documentManagement/types"/>
    <ds:schemaRef ds:uri="http://purl.org/dc/elements/1.1/"/>
    <ds:schemaRef ds:uri="7075bad5-233c-4b0e-9903-8affd2618abc"/>
    <ds:schemaRef ds:uri="http://purl.org/dc/dcmitype/"/>
    <ds:schemaRef ds:uri="7fc9a113-5fb1-49ba-90f0-f7064e123786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8132D64-B6F1-4733-9D89-E2C903EFB4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075bad5-233c-4b0e-9903-8affd2618abc"/>
    <ds:schemaRef ds:uri="7fc9a113-5fb1-49ba-90f0-f7064e1237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FA10C29-5137-49FA-9F2D-040C21F563D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AccentBox</Template>
  <TotalTime>4012</TotalTime>
  <Words>185</Words>
  <Application>Microsoft Macintosh PowerPoint</Application>
  <PresentationFormat>Widescreen</PresentationFormat>
  <Paragraphs>31</Paragraphs>
  <Slides>7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Arial</vt:lpstr>
      <vt:lpstr>Avenir Next LT Pro</vt:lpstr>
      <vt:lpstr>Calibri</vt:lpstr>
      <vt:lpstr>Menlo</vt:lpstr>
      <vt:lpstr>AccentBoxVTI</vt:lpstr>
      <vt:lpstr>Optimizing Trading Strategies with Reinforcement Learning</vt:lpstr>
      <vt:lpstr>Agenda – Stand up II</vt:lpstr>
      <vt:lpstr>Update</vt:lpstr>
      <vt:lpstr>Update</vt:lpstr>
      <vt:lpstr>PowerPoint Presentation</vt:lpstr>
      <vt:lpstr>PowerPoint Presentation</vt:lpstr>
      <vt:lpstr>Experiments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Trading Strategies with Reinforcement Learning</dc:title>
  <dc:creator>Amulya Saxena (RIT Student)</dc:creator>
  <cp:lastModifiedBy>Amulya Saxena (RIT Student)</cp:lastModifiedBy>
  <cp:revision>79</cp:revision>
  <dcterms:created xsi:type="dcterms:W3CDTF">2024-03-24T22:14:28Z</dcterms:created>
  <dcterms:modified xsi:type="dcterms:W3CDTF">2024-10-21T21:57:31Z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0x010100FC4FF9440EFC6A459DF57816F4000C67</vt:lpwstr>
  </property>
</Properties>
</file>