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0" autoAdjust="0"/>
    <p:restoredTop sz="87937" autoAdjust="0"/>
  </p:normalViewPr>
  <p:slideViewPr>
    <p:cSldViewPr snapToGrid="0">
      <p:cViewPr varScale="1">
        <p:scale>
          <a:sx n="168" d="100"/>
          <a:sy n="16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1FD0-D915-4EC7-8384-5AFD352B34A1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13CD-66F2-4CB3-ACBB-6CF6081D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hold up is that, I need to see a lot of videos understanding the technical terms </a:t>
            </a:r>
          </a:p>
          <a:p>
            <a:r>
              <a:rPr lang="en-US" dirty="0"/>
              <a:t>- As each strategy is different and involves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356-FF3F-8020-F581-09833A0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Optimizing Trading Strategies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F11B-D2C1-FDEE-164F-732F88EF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Travis Desell</a:t>
            </a:r>
          </a:p>
        </p:txBody>
      </p:sp>
    </p:spTree>
    <p:extLst>
      <p:ext uri="{BB962C8B-B14F-4D97-AF65-F5344CB8AC3E}">
        <p14:creationId xmlns:p14="http://schemas.microsoft.com/office/powerpoint/2010/main" val="12165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99D-D6A9-47E8-CF39-5F05A73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Stand up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5AB6-D584-B5E2-39AB-0B30F05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Code Commits 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12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5D0-E45E-D82B-4EA2-6020A8B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AA7C-FFFA-92F4-4B75-106745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July – researched and documented next steps for fall semester</a:t>
            </a:r>
          </a:p>
          <a:p>
            <a:r>
              <a:rPr lang="en-US" dirty="0"/>
              <a:t>End Aug – Started studying and coding momentum-based strategies</a:t>
            </a:r>
          </a:p>
          <a:p>
            <a:r>
              <a:rPr lang="en-US" dirty="0"/>
              <a:t>Mid Sept – Experimenting with Moving averages and 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13205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A205D-4D6D-63F0-4294-E55BBE27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7419"/>
            <a:ext cx="8478985" cy="2892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62700-11AE-494B-1AC2-5A11B8CF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48270"/>
            <a:ext cx="9670657" cy="19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C75D-6389-7D22-A4BF-B711BDA7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4F59-C331-17E7-89CC-8EC9772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6" y="600918"/>
            <a:ext cx="8592036" cy="232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C6B4-F75F-D030-C9EE-5E4F1D6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F98-DEC8-B183-935E-967614D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Moving average windows</a:t>
            </a:r>
          </a:p>
          <a:p>
            <a:r>
              <a:rPr lang="en-US" dirty="0"/>
              <a:t>RSI lookback period optimization</a:t>
            </a:r>
          </a:p>
          <a:p>
            <a:r>
              <a:rPr lang="en-US" dirty="0"/>
              <a:t>Tested in Different Market Regimes</a:t>
            </a:r>
          </a:p>
        </p:txBody>
      </p:sp>
    </p:spTree>
    <p:extLst>
      <p:ext uri="{BB962C8B-B14F-4D97-AF65-F5344CB8AC3E}">
        <p14:creationId xmlns:p14="http://schemas.microsoft.com/office/powerpoint/2010/main" val="113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8" ma:contentTypeDescription="Create a new document." ma:contentTypeScope="" ma:versionID="8a7d90e84126aabbf379449bcd8b03e2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0389e895a75997c6fee9ec00d2c0ce57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10C29-5137-49FA-9F2D-040C21F563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1D61D-03E6-4AE6-9AEB-4C0517DF9C10}">
  <ds:schemaRefs>
    <ds:schemaRef ds:uri="http://www.w3.org/XML/1998/namespace"/>
    <ds:schemaRef ds:uri="http://schemas.microsoft.com/office/2006/documentManagement/types"/>
    <ds:schemaRef ds:uri="http://purl.org/dc/elements/1.1/"/>
    <ds:schemaRef ds:uri="7075bad5-233c-4b0e-9903-8affd2618abc"/>
    <ds:schemaRef ds:uri="http://purl.org/dc/dcmitype/"/>
    <ds:schemaRef ds:uri="7fc9a113-5fb1-49ba-90f0-f7064e12378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132D64-B6F1-4733-9D89-E2C903EFB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7fc9a113-5fb1-49ba-90f0-f7064e123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3547</TotalTime>
  <Words>95</Words>
  <Application>Microsoft Macintosh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Avenir Next LT Pro</vt:lpstr>
      <vt:lpstr>Calibri</vt:lpstr>
      <vt:lpstr>AccentBoxVTI</vt:lpstr>
      <vt:lpstr>Optimizing Trading Strategies with Reinforcement Learning</vt:lpstr>
      <vt:lpstr>Agenda – Stand up I</vt:lpstr>
      <vt:lpstr>Update</vt:lpstr>
      <vt:lpstr>PowerPoint Presentation</vt:lpstr>
      <vt:lpstr>PowerPoint Presentation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Trading Strategies with Reinforcement Learning</dc:title>
  <dc:creator>Amulya Saxena (RIT Student)</dc:creator>
  <cp:lastModifiedBy>Amulya Saxena (RIT Student)</cp:lastModifiedBy>
  <cp:revision>63</cp:revision>
  <dcterms:created xsi:type="dcterms:W3CDTF">2024-03-24T22:14:28Z</dcterms:created>
  <dcterms:modified xsi:type="dcterms:W3CDTF">2024-09-24T01:52:30Z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