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62" r:id="rId8"/>
    <p:sldId id="297" r:id="rId9"/>
    <p:sldId id="295" r:id="rId10"/>
    <p:sldId id="296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87891" autoAdjust="0"/>
  </p:normalViewPr>
  <p:slideViewPr>
    <p:cSldViewPr snapToGrid="0">
      <p:cViewPr varScale="1">
        <p:scale>
          <a:sx n="111" d="100"/>
          <a:sy n="111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FEE4-93CF-9424-B57B-7149141F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B01B6-BBC4-47F5-D22F-648306606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F3323-06C6-1D45-2C31-EC187C6D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5772-BC45-F80A-306A-63A131178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 Return shows how much profit the strategy made as a percentage of the initial capital.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 Drawdown shows the worst-case scenario of how much the portfolio could have lost from its highest point.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Sharpe Ratio evaluates how much return you earned for the risk you took, with a higher ratio indicating a better risk-adjusted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DE8-66DD-0A7A-843A-83E5940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D14E-D900-DD78-E119-D72737B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UI Framework	</a:t>
            </a:r>
          </a:p>
          <a:p>
            <a:pPr lvl="1"/>
            <a:r>
              <a:rPr lang="en-US" dirty="0"/>
              <a:t>Reinforce Algorithm</a:t>
            </a:r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Forecasting Model Integration</a:t>
            </a:r>
          </a:p>
          <a:p>
            <a:pPr lvl="1"/>
            <a:r>
              <a:rPr lang="en-US" dirty="0"/>
              <a:t>RL Agent (Experimenting with Different Algos)</a:t>
            </a:r>
          </a:p>
          <a:p>
            <a:pPr lvl="1"/>
            <a:r>
              <a:rPr lang="en-US" dirty="0"/>
              <a:t>UI – Giving errors with data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582F51-37FD-3186-EDB0-6051E694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94" y="529238"/>
            <a:ext cx="8849598" cy="31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A277-80ED-071E-0BB2-B7F5E543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0ECFA-FD13-2B04-CCEA-55AF0D84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53" y="1701786"/>
            <a:ext cx="10102913" cy="46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2E1A35-0105-71DC-8678-8DB9FC3E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8AE3-53FE-3217-8152-39080ED3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0B3A-FE97-C9A1-F71B-535C27C7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LSTM – Predicting Algorithm	</a:t>
            </a:r>
          </a:p>
          <a:p>
            <a:pPr lvl="1"/>
            <a:r>
              <a:rPr lang="en-US" dirty="0"/>
              <a:t>Feature Importance and Selection</a:t>
            </a:r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VAR Model</a:t>
            </a:r>
          </a:p>
          <a:p>
            <a:pPr lvl="1"/>
            <a:r>
              <a:rPr lang="en-US" dirty="0" err="1"/>
              <a:t>TimeMixer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RL Agent (Experimenting with Different Algos)</a:t>
            </a:r>
          </a:p>
          <a:p>
            <a:pPr lvl="1"/>
            <a:r>
              <a:rPr lang="en-US" dirty="0"/>
              <a:t>RL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1FA2E0-3E91-2C63-78CC-673CAD37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B6F81-0983-D2CE-37CD-A1649A9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3274"/>
            <a:ext cx="8463742" cy="2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Price and Returns using LSTM</a:t>
            </a:r>
          </a:p>
          <a:p>
            <a:pPr lvl="1"/>
            <a:r>
              <a:rPr lang="en-US" dirty="0"/>
              <a:t>1 Day</a:t>
            </a:r>
          </a:p>
          <a:p>
            <a:pPr lvl="1"/>
            <a:r>
              <a:rPr lang="en-US" dirty="0"/>
              <a:t>30 Days (Throwing error)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9645</TotalTime>
  <Words>217</Words>
  <Application>Microsoft Macintosh PowerPoint</Application>
  <PresentationFormat>Widescreen</PresentationFormat>
  <Paragraphs>42</Paragraphs>
  <Slides>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Calibri</vt:lpstr>
      <vt:lpstr>Menlo</vt:lpstr>
      <vt:lpstr>AccentBoxVTI</vt:lpstr>
      <vt:lpstr>Optimizing Trading Strategies with Reinforcement Learning</vt:lpstr>
      <vt:lpstr>Agenda – Stand up III</vt:lpstr>
      <vt:lpstr>Update</vt:lpstr>
      <vt:lpstr>Update</vt:lpstr>
      <vt:lpstr>PowerPoint Presentation</vt:lpstr>
      <vt:lpstr>Gantt Chart</vt:lpstr>
      <vt:lpstr>Update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88</cp:revision>
  <dcterms:created xsi:type="dcterms:W3CDTF">2024-03-24T22:14:28Z</dcterms:created>
  <dcterms:modified xsi:type="dcterms:W3CDTF">2024-11-19T04:22:49Z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