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58" r:id="rId7"/>
    <p:sldId id="262" r:id="rId8"/>
    <p:sldId id="297" r:id="rId9"/>
    <p:sldId id="295" r:id="rId10"/>
    <p:sldId id="296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83129" autoAdjust="0"/>
  </p:normalViewPr>
  <p:slideViewPr>
    <p:cSldViewPr snapToGrid="0">
      <p:cViewPr varScale="1">
        <p:scale>
          <a:sx n="105" d="100"/>
          <a:sy n="105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1FD0-D915-4EC7-8384-5AFD352B34A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D13CD-66F2-4CB3-ACBB-6CF6081D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hold up is that, I need to see a lot of videos understanding the technical terms </a:t>
            </a:r>
          </a:p>
          <a:p>
            <a:r>
              <a:rPr lang="en-US" dirty="0"/>
              <a:t>- As each strategy is different and involves different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 - directly optimizes the policy (i.e., the agent's behavior) by adjusting its parameters to maximize the expected reward</a:t>
            </a:r>
          </a:p>
          <a:p>
            <a:r>
              <a:rPr lang="en-US" dirty="0"/>
              <a:t>policy gradient method that learns directly from interactions with the environment</a:t>
            </a:r>
          </a:p>
          <a:p>
            <a:r>
              <a:rPr lang="en-US" dirty="0"/>
              <a:t>can suffer from high variance and slow convergence, it provides a strong starting point for understanding and implementing policy-based reinforcement learning</a:t>
            </a:r>
          </a:p>
          <a:p>
            <a:r>
              <a:rPr lang="en-US" dirty="0"/>
              <a:t>simplicity and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7FEE4-93CF-9424-B57B-7149141FB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B01B6-BBC4-47F5-D22F-648306606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F3323-06C6-1D45-2C31-EC187C6D4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5772-BC45-F80A-306A-63A131178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 Return shows how much profit the strategy made as a percentage of the initial capital.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Max Drawdown shows the worst-case scenario of how much the portfolio could have lost from its highest point.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Sharpe Ratio evaluates how much return you earned for the risk you took, with a higher ratio indicating a better risk-adjusted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356-FF3F-8020-F581-09833A01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Optimizing Trading Strategies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F11B-D2C1-FDEE-164F-732F88EF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Amulya Saxena</a:t>
            </a:r>
          </a:p>
          <a:p>
            <a:r>
              <a:rPr lang="en-US" dirty="0"/>
              <a:t>Travis Desell</a:t>
            </a:r>
          </a:p>
        </p:txBody>
      </p:sp>
    </p:spTree>
    <p:extLst>
      <p:ext uri="{BB962C8B-B14F-4D97-AF65-F5344CB8AC3E}">
        <p14:creationId xmlns:p14="http://schemas.microsoft.com/office/powerpoint/2010/main" val="12165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99D-D6A9-47E8-CF39-5F05A734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Stand up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5AB6-D584-B5E2-39AB-0B30F059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r>
              <a:rPr lang="en-US" dirty="0"/>
              <a:t>Code Commits 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129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55D0-E45E-D82B-4EA2-6020A8B1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AA7C-FFFA-92F4-4B75-106745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 July – researched and documented next steps for fall semester</a:t>
            </a:r>
          </a:p>
          <a:p>
            <a:r>
              <a:rPr lang="en-US" dirty="0"/>
              <a:t>End Aug – Started studying and coding momentum-based strategies</a:t>
            </a:r>
          </a:p>
          <a:p>
            <a:r>
              <a:rPr lang="en-US" dirty="0"/>
              <a:t>Mid Sept – Experimenting with Moving averages and 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13205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DE8-66DD-0A7A-843A-83E59406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D14E-D900-DD78-E119-D72737B7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95851"/>
          </a:xfrm>
        </p:spPr>
        <p:txBody>
          <a:bodyPr>
            <a:normAutofit/>
          </a:bodyPr>
          <a:lstStyle/>
          <a:p>
            <a:r>
              <a:rPr lang="en-US" dirty="0"/>
              <a:t>Implemented </a:t>
            </a:r>
          </a:p>
          <a:p>
            <a:pPr lvl="1"/>
            <a:r>
              <a:rPr lang="en-US" dirty="0"/>
              <a:t>UI Framework	</a:t>
            </a:r>
          </a:p>
          <a:p>
            <a:pPr lvl="1"/>
            <a:r>
              <a:rPr lang="en-US" dirty="0"/>
              <a:t>Reinforce Algorithm</a:t>
            </a:r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Forecasting Model Integration</a:t>
            </a:r>
          </a:p>
          <a:p>
            <a:pPr lvl="1"/>
            <a:r>
              <a:rPr lang="en-US" dirty="0"/>
              <a:t>RL Agent (Experimenting with Different Algos)</a:t>
            </a:r>
          </a:p>
          <a:p>
            <a:pPr lvl="1"/>
            <a:r>
              <a:rPr lang="en-US" dirty="0"/>
              <a:t>UI – Giving errors with data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582F51-37FD-3186-EDB0-6051E694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809"/>
          <a:stretch/>
        </p:blipFill>
        <p:spPr>
          <a:xfrm>
            <a:off x="6102738" y="1623060"/>
            <a:ext cx="5962650" cy="3360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76AA9-F32B-5492-D566-4DD71C2D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2" y="690545"/>
            <a:ext cx="5832228" cy="57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5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A277-80ED-071E-0BB2-B7F5E543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0ECFA-FD13-2B04-CCEA-55AF0D84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53" y="1701786"/>
            <a:ext cx="10102913" cy="46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32E1A35-0105-71DC-8678-8DB9FC3E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8AE3-53FE-3217-8152-39080ED3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0B3A-FE97-C9A1-F71B-535C27C7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95851"/>
          </a:xfrm>
        </p:spPr>
        <p:txBody>
          <a:bodyPr>
            <a:normAutofit/>
          </a:bodyPr>
          <a:lstStyle/>
          <a:p>
            <a:r>
              <a:rPr lang="en-US" dirty="0"/>
              <a:t>Implemented </a:t>
            </a:r>
          </a:p>
          <a:p>
            <a:pPr lvl="1"/>
            <a:r>
              <a:rPr lang="en-US" dirty="0"/>
              <a:t>LSTM – Predicting Algorithm	</a:t>
            </a:r>
          </a:p>
          <a:p>
            <a:pPr lvl="1"/>
            <a:r>
              <a:rPr lang="en-US" dirty="0"/>
              <a:t>Feature Importance and Selection</a:t>
            </a:r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VAR Model</a:t>
            </a:r>
          </a:p>
          <a:p>
            <a:pPr lvl="1"/>
            <a:r>
              <a:rPr lang="en-US" dirty="0" err="1"/>
              <a:t>TimeMixer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RL Agent (Experimenting with Different Algos)</a:t>
            </a:r>
          </a:p>
          <a:p>
            <a:pPr lvl="1"/>
            <a:r>
              <a:rPr lang="en-US" dirty="0"/>
              <a:t>RL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1FA2E0-3E91-2C63-78CC-673CAD37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B6F81-0983-D2CE-37CD-A1649A98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3274"/>
            <a:ext cx="8463742" cy="28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2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C6B4-F75F-D030-C9EE-5E4F1D68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BF98-DEC8-B183-935E-967614D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Price and Returns using LSTM</a:t>
            </a:r>
          </a:p>
          <a:p>
            <a:pPr lvl="1"/>
            <a:r>
              <a:rPr lang="en-US" dirty="0"/>
              <a:t>1 Day</a:t>
            </a:r>
          </a:p>
          <a:p>
            <a:pPr lvl="1"/>
            <a:r>
              <a:rPr lang="en-US" dirty="0"/>
              <a:t>30 Days (Throwing error)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5bad5-233c-4b0e-9903-8affd2618ab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F9440EFC6A459DF57816F4000C67" ma:contentTypeVersion="8" ma:contentTypeDescription="Create a new document." ma:contentTypeScope="" ma:versionID="8a7d90e84126aabbf379449bcd8b03e2">
  <xsd:schema xmlns:xsd="http://www.w3.org/2001/XMLSchema" xmlns:xs="http://www.w3.org/2001/XMLSchema" xmlns:p="http://schemas.microsoft.com/office/2006/metadata/properties" xmlns:ns3="7075bad5-233c-4b0e-9903-8affd2618abc" xmlns:ns4="7fc9a113-5fb1-49ba-90f0-f7064e123786" targetNamespace="http://schemas.microsoft.com/office/2006/metadata/properties" ma:root="true" ma:fieldsID="0389e895a75997c6fee9ec00d2c0ce57" ns3:_="" ns4:_="">
    <xsd:import namespace="7075bad5-233c-4b0e-9903-8affd2618abc"/>
    <xsd:import namespace="7fc9a113-5fb1-49ba-90f0-f7064e123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5bad5-233c-4b0e-9903-8affd261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a113-5fb1-49ba-90f0-f7064e1237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1D61D-03E6-4AE6-9AEB-4C0517DF9C10}">
  <ds:schemaRefs>
    <ds:schemaRef ds:uri="http://www.w3.org/XML/1998/namespace"/>
    <ds:schemaRef ds:uri="http://schemas.microsoft.com/office/2006/documentManagement/types"/>
    <ds:schemaRef ds:uri="http://purl.org/dc/elements/1.1/"/>
    <ds:schemaRef ds:uri="7075bad5-233c-4b0e-9903-8affd2618abc"/>
    <ds:schemaRef ds:uri="http://purl.org/dc/dcmitype/"/>
    <ds:schemaRef ds:uri="7fc9a113-5fb1-49ba-90f0-f7064e12378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FA10C29-5137-49FA-9F2D-040C21F563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32D64-B6F1-4733-9D89-E2C903EFB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5bad5-233c-4b0e-9903-8affd2618abc"/>
    <ds:schemaRef ds:uri="7fc9a113-5fb1-49ba-90f0-f7064e123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10465</TotalTime>
  <Words>277</Words>
  <Application>Microsoft Macintosh PowerPoint</Application>
  <PresentationFormat>Widescreen</PresentationFormat>
  <Paragraphs>46</Paragraphs>
  <Slides>9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Calibri</vt:lpstr>
      <vt:lpstr>Menlo</vt:lpstr>
      <vt:lpstr>AccentBoxVTI</vt:lpstr>
      <vt:lpstr>Optimizing Trading Strategies with Reinforcement Learning</vt:lpstr>
      <vt:lpstr>Agenda – Stand up III</vt:lpstr>
      <vt:lpstr>Update</vt:lpstr>
      <vt:lpstr>Update</vt:lpstr>
      <vt:lpstr>PowerPoint Presentation</vt:lpstr>
      <vt:lpstr>Gantt Chart</vt:lpstr>
      <vt:lpstr>Update</vt:lpstr>
      <vt:lpstr>PowerPoint Presentation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Trading Strategies with Reinforcement Learning</dc:title>
  <dc:creator>Amulya Saxena (RIT Student)</dc:creator>
  <cp:lastModifiedBy>Amulya Saxena (RIT Student)</cp:lastModifiedBy>
  <cp:revision>98</cp:revision>
  <dcterms:created xsi:type="dcterms:W3CDTF">2024-03-24T22:14:28Z</dcterms:created>
  <dcterms:modified xsi:type="dcterms:W3CDTF">2024-11-19T18:02:11Z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0x010100FC4FF9440EFC6A459DF57816F4000C67</vt:lpwstr>
  </property>
</Properties>
</file>