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58" r:id="rId7"/>
    <p:sldId id="262" r:id="rId8"/>
    <p:sldId id="259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4" autoAdjust="0"/>
    <p:restoredTop sz="87937" autoAdjust="0"/>
  </p:normalViewPr>
  <p:slideViewPr>
    <p:cSldViewPr snapToGrid="0">
      <p:cViewPr varScale="1">
        <p:scale>
          <a:sx n="174" d="100"/>
          <a:sy n="174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1FD0-D915-4EC7-8384-5AFD352B34A1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D13CD-66F2-4CB3-ACBB-6CF6081D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8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only hold up is that, I need to see a lot of videos understanding the technical terms </a:t>
            </a:r>
          </a:p>
          <a:p>
            <a:r>
              <a:rPr lang="en-US" dirty="0"/>
              <a:t>- As each strategy is different and involves different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13CD-66F2-4CB3-ACBB-6CF6081D75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8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Back testing</a:t>
            </a:r>
            <a:r>
              <a:rPr lang="en-US" dirty="0"/>
              <a:t> is the process of evaluating a trading strategy or investment model by applying it to historical data to see how it would have performed in the past.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13CD-66F2-4CB3-ACBB-6CF6081D75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Total Return shows how much profit the strategy made as a percentage of the initial capital.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Max Drawdown shows the worst-case scenario of how much the portfolio could have lost from its highest point.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Sharpe Ratio evaluates how much return you earned for the risk you took, with a higher ratio indicating a better risk-adjusted return.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13CD-66F2-4CB3-ACBB-6CF6081D7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6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0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1356-FF3F-8020-F581-09833A016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Optimizing Trading Strategies with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2F11B-D2C1-FDEE-164F-732F88EFD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Amulya Saxena</a:t>
            </a:r>
          </a:p>
          <a:p>
            <a:r>
              <a:rPr lang="en-US" dirty="0"/>
              <a:t>Travis Desell</a:t>
            </a:r>
          </a:p>
        </p:txBody>
      </p:sp>
    </p:spTree>
    <p:extLst>
      <p:ext uri="{BB962C8B-B14F-4D97-AF65-F5344CB8AC3E}">
        <p14:creationId xmlns:p14="http://schemas.microsoft.com/office/powerpoint/2010/main" val="121651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E99D-D6A9-47E8-CF39-5F05A734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Stand up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5AB6-D584-B5E2-39AB-0B30F059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  <a:p>
            <a:r>
              <a:rPr lang="en-US" dirty="0"/>
              <a:t>Code Commits </a:t>
            </a:r>
          </a:p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1298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55D0-E45E-D82B-4EA2-6020A8B1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AA7C-FFFA-92F4-4B75-106745A5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 July – researched and documented next steps for fall semester</a:t>
            </a:r>
          </a:p>
          <a:p>
            <a:r>
              <a:rPr lang="en-US" dirty="0"/>
              <a:t>End Aug – Started studying and coding momentum-based strategies</a:t>
            </a:r>
          </a:p>
          <a:p>
            <a:r>
              <a:rPr lang="en-US" dirty="0"/>
              <a:t>Mid Sept – Experimenting with Moving averages and Relative strength index</a:t>
            </a:r>
          </a:p>
        </p:txBody>
      </p:sp>
    </p:spTree>
    <p:extLst>
      <p:ext uri="{BB962C8B-B14F-4D97-AF65-F5344CB8AC3E}">
        <p14:creationId xmlns:p14="http://schemas.microsoft.com/office/powerpoint/2010/main" val="132058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ADE8-66DD-0A7A-843A-83E59406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D14E-D900-DD78-E119-D72737B7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10168128" cy="4295851"/>
          </a:xfrm>
        </p:spPr>
        <p:txBody>
          <a:bodyPr>
            <a:normAutofit/>
          </a:bodyPr>
          <a:lstStyle/>
          <a:p>
            <a:r>
              <a:rPr lang="en-US" dirty="0"/>
              <a:t>Implemented </a:t>
            </a:r>
          </a:p>
          <a:p>
            <a:pPr lvl="1"/>
            <a:r>
              <a:rPr lang="en-US" dirty="0"/>
              <a:t>Simple Moving averages(MA) strategy</a:t>
            </a:r>
          </a:p>
          <a:p>
            <a:pPr lvl="2"/>
            <a:r>
              <a:rPr lang="en-US" dirty="0"/>
              <a:t>Back Testing in progress</a:t>
            </a:r>
          </a:p>
          <a:p>
            <a:pPr lvl="1"/>
            <a:r>
              <a:rPr lang="en-US" dirty="0"/>
              <a:t>Relative Strength Index(RSI)</a:t>
            </a:r>
          </a:p>
          <a:p>
            <a:pPr lvl="2"/>
            <a:r>
              <a:rPr lang="en-US" dirty="0"/>
              <a:t>Combined with MA	</a:t>
            </a:r>
          </a:p>
          <a:p>
            <a:r>
              <a:rPr lang="en-US" dirty="0"/>
              <a:t>Planned </a:t>
            </a:r>
          </a:p>
          <a:p>
            <a:pPr lvl="1"/>
            <a:r>
              <a:rPr lang="en-US" dirty="0"/>
              <a:t>EMA, WMA, CMA and pick the best</a:t>
            </a:r>
          </a:p>
          <a:p>
            <a:pPr lvl="1"/>
            <a:r>
              <a:rPr lang="en-US" dirty="0"/>
              <a:t>Moving average Convergence divergence(MACD) </a:t>
            </a:r>
            <a:br>
              <a:rPr lang="en-US" dirty="0"/>
            </a:br>
            <a:r>
              <a:rPr lang="en-US" dirty="0"/>
              <a:t>+ RSI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6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9A205D-4D6D-63F0-4294-E55BBE27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317419"/>
            <a:ext cx="8478985" cy="2892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562700-11AE-494B-1AC2-5A11B8CF1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3648270"/>
            <a:ext cx="9670657" cy="19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0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9C75D-6389-7D22-A4BF-B711BDA75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944F59-C331-17E7-89CC-8EC9772D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06" y="600918"/>
            <a:ext cx="8592036" cy="23288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907595-A82D-0C61-0077-E84DD009A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06" y="3426307"/>
            <a:ext cx="7772400" cy="28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6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C6B4-F75F-D030-C9EE-5E4F1D68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BF98-DEC8-B183-935E-967614D9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using performance metrics</a:t>
            </a:r>
          </a:p>
          <a:p>
            <a:r>
              <a:rPr lang="en-US" dirty="0"/>
              <a:t>Back testing Moving averages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64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75bad5-233c-4b0e-9903-8affd2618ab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4FF9440EFC6A459DF57816F4000C67" ma:contentTypeVersion="8" ma:contentTypeDescription="Create a new document." ma:contentTypeScope="" ma:versionID="8a7d90e84126aabbf379449bcd8b03e2">
  <xsd:schema xmlns:xsd="http://www.w3.org/2001/XMLSchema" xmlns:xs="http://www.w3.org/2001/XMLSchema" xmlns:p="http://schemas.microsoft.com/office/2006/metadata/properties" xmlns:ns3="7075bad5-233c-4b0e-9903-8affd2618abc" xmlns:ns4="7fc9a113-5fb1-49ba-90f0-f7064e123786" targetNamespace="http://schemas.microsoft.com/office/2006/metadata/properties" ma:root="true" ma:fieldsID="0389e895a75997c6fee9ec00d2c0ce57" ns3:_="" ns4:_="">
    <xsd:import namespace="7075bad5-233c-4b0e-9903-8affd2618abc"/>
    <xsd:import namespace="7fc9a113-5fb1-49ba-90f0-f7064e1237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75bad5-233c-4b0e-9903-8affd2618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c9a113-5fb1-49ba-90f0-f7064e1237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1D61D-03E6-4AE6-9AEB-4C0517DF9C10}">
  <ds:schemaRefs>
    <ds:schemaRef ds:uri="http://www.w3.org/XML/1998/namespace"/>
    <ds:schemaRef ds:uri="http://schemas.microsoft.com/office/2006/documentManagement/types"/>
    <ds:schemaRef ds:uri="http://purl.org/dc/elements/1.1/"/>
    <ds:schemaRef ds:uri="7075bad5-233c-4b0e-9903-8affd2618abc"/>
    <ds:schemaRef ds:uri="http://purl.org/dc/dcmitype/"/>
    <ds:schemaRef ds:uri="7fc9a113-5fb1-49ba-90f0-f7064e123786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FA10C29-5137-49FA-9F2D-040C21F563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132D64-B6F1-4733-9D89-E2C903EFB4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75bad5-233c-4b0e-9903-8affd2618abc"/>
    <ds:schemaRef ds:uri="7fc9a113-5fb1-49ba-90f0-f7064e1237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</Template>
  <TotalTime>3673</TotalTime>
  <Words>227</Words>
  <Application>Microsoft Macintosh PowerPoint</Application>
  <PresentationFormat>Widescreen</PresentationFormat>
  <Paragraphs>32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Avenir Next LT Pro</vt:lpstr>
      <vt:lpstr>Calibri</vt:lpstr>
      <vt:lpstr>Menlo</vt:lpstr>
      <vt:lpstr>AccentBoxVTI</vt:lpstr>
      <vt:lpstr>Optimizing Trading Strategies with Reinforcement Learning</vt:lpstr>
      <vt:lpstr>Agenda – Stand up I</vt:lpstr>
      <vt:lpstr>Update</vt:lpstr>
      <vt:lpstr>Update</vt:lpstr>
      <vt:lpstr>PowerPoint Presentation</vt:lpstr>
      <vt:lpstr>PowerPoint Presentation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Trading Strategies with Reinforcement Learning</dc:title>
  <dc:creator>Amulya Saxena (RIT Student)</dc:creator>
  <cp:lastModifiedBy>Amulya Saxena (RIT Student)</cp:lastModifiedBy>
  <cp:revision>73</cp:revision>
  <dcterms:created xsi:type="dcterms:W3CDTF">2024-03-24T22:14:28Z</dcterms:created>
  <dcterms:modified xsi:type="dcterms:W3CDTF">2024-09-26T16:47:16Z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0x010100FC4FF9440EFC6A459DF57816F4000C67</vt:lpwstr>
  </property>
</Properties>
</file>