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1030ba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1030ba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55109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55109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55109b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55109b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55109b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55109b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55109b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55109b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55109b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55109b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955109b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955109b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955109b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955109b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Topics within </a:t>
            </a:r>
            <a:r>
              <a:rPr lang="en" sz="3300"/>
              <a:t>Global Coral Bleaching Events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Abundant Data Sources on Coral Bleaching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There is an abundance of data on worldwide coral bleaching events and their consequences to the climate and environment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Prominent sources include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Research publications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Documentaries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Conference proceedings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Databases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News publications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Surfacing the Biggest Challenges Related to these Events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729100" cy="3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</a:t>
            </a:r>
            <a:r>
              <a:rPr lang="en" sz="2200"/>
              <a:t>nderstanding these disparate data sources helps surface the biggest challenges in tackling their consequences to our planet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Informing latest trends and topics that characterize these events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Grouping topics into a broader context that makes sense for climate policy &amp; reform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Informing policy makers of actions taken or to be taken to offset climate change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Publications related to Coral Bleaching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Search returns tens of pages of results each time a bleaching event occurs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are news articles about the same event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News articles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Highlight the occurrence of coral bleaching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Characterize their unique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Explain them in plain language, making them highly consumable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Place them into a geospatial and temporal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their </a:t>
            </a:r>
            <a:r>
              <a:rPr lang="en"/>
              <a:t>consequences</a:t>
            </a:r>
            <a:r>
              <a:rPr lang="en"/>
              <a:t> to climate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Extracting topics reported in news articles is valuable to understand coral bleaching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approach to drawing insights from news publications is to use topic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Topic Modeling can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Consume volumes of text-based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Reveal context surrounding these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Highlight noteworthy characteristics of groups of bleaching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Quickly identify action items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Guardian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UK-based global news publication that reports on climate change events worldwide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Recent news articles were scraped to characterize latest global coral bleaching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Guardian API to 4,800 identify news articles between 2016 and 2023 matching </a:t>
            </a:r>
            <a:r>
              <a:rPr i="1" lang="en"/>
              <a:t>coral bleaching</a:t>
            </a:r>
            <a:r>
              <a:rPr lang="en"/>
              <a:t> search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~260 articles related to global coral bleaching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Workflow: scrape text of articles, clean and pass through topic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Objective: understand what characterizes global bleaching events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Slide 1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Slide 2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Slide 3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33400" y="1152475"/>
            <a:ext cx="874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