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67B-DB7C-48A3-A076-37D50A5D5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CF844-F238-40E5-A5D3-41991690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BEC08-B947-4995-BBE5-2DCF6B6C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ED49E-4510-4DEB-8358-78E2119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3FDDD-811F-42BF-B5EF-C33B6EEF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80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6E21-998D-447C-9E7B-7782EFC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8E5B5-3B17-4751-8688-0B7784A3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62EEC-5E15-4188-A937-4CF11F9C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9B4FF-EF06-44A1-9AAA-6E358BD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12C0B-49CA-402B-A30F-579E3BAC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76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12CA29-936A-4C3B-95EE-F16519DEF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6F656-9508-450C-AEC3-66726657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77103-E854-447E-9E9B-3CB0D1FA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965E2-8CFA-4A14-BE05-06853372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2EDB5-4D20-4BA0-B484-904DBC3B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42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CA03-6BA3-41CC-8417-3476D148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80188-1F54-4DC0-9C9B-AE1B1615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5E418-0698-469F-9068-2E5A4A56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80681-72B7-46B7-9F2F-C1D00DC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5D903-44D3-43C0-A7D2-CA8427B1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75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C2A-41B1-45D9-8F43-F9C0171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85E91-623B-46EF-AB42-4D63FE09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9B42D-0F85-4927-8FDB-B9004C10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66CD0-FB63-4530-AF18-A7D76841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49259-EDB6-4262-B869-42B0BBC7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73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59D6-7A7D-45FD-96BF-F1F29EE8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EB862-EED7-422D-863D-BA9A7420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C4446-9A65-4DE9-9FF4-258BAF2F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F8657-324D-416B-A04F-8393635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16358-773B-4458-9462-5687C004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97C09-4694-479E-B555-7B0FDA2E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548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9E5-5A3D-4D31-9B5B-12F6AC4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FCBA5-2CEE-4411-A81D-0017F5B9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913F4-EF9C-4BAC-858A-0CD17CDA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AB5E4-2C86-4FEB-86F4-7503F842D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07861-4606-41F0-AB3A-FD3FD95C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906586-36F7-49C3-9955-ADFB6097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99F97-FD0D-453E-996C-6F358CE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B2DD4D-50D4-4CF4-9F27-0BEAFA1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02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C0419-86A9-4E58-8E5F-2BC5EAE2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E18B04-4C29-4DA6-A43D-B130E4E1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CFF68-5828-497C-A151-92B5246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3CDE4-BCAE-497E-B459-05067441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77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81D9A4-B841-41CE-8AC8-EFB1FD4E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FF3939-AFA6-430F-85CF-43BBAF73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BFB64-1182-4D2F-998A-20614A89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93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A023D-F1FF-44EF-9581-F1DE4561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8B2D4-82D3-4085-B997-04F2FFC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0BA770-5D58-4ABC-8C45-DA66AC606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B16BE-A034-4137-88D9-3A3399D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E61DE-9B1C-4709-9F97-44D99E5F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BEF1D-A05E-4DDA-9101-9573846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07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C9EB-F991-42C7-AB56-ED27ACA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39C19-C33E-44B5-AB6A-341BAED16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E2D22-6F28-4C82-99D8-6115B421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5F70A-B216-4D05-A103-72439D06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5A174-23A9-43EB-8EF1-559B1A1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5733D-B86C-4E06-B2BC-158E6888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4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C5D308-9CEF-4642-8E8E-7A3F445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C572F-EC07-4BD5-B6F2-36A6E57C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6F834-6AE1-4A52-8E36-2FAFCBBCB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6826-ABB4-48A5-97EE-680B1445301A}" type="datetimeFigureOut">
              <a:rPr lang="ca-ES" smtClean="0"/>
              <a:t>28/10/2020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EDCAF-3F86-4C4E-8F32-C9B8AD94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5ECD9-FEE5-4EFB-B6B7-3946AD90A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5D80-7D7C-4466-94BC-E173E47822E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06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3938E9-CD08-41A9-B370-876D7A2226C1}"/>
              </a:ext>
            </a:extLst>
          </p:cNvPr>
          <p:cNvSpPr txBox="1"/>
          <p:nvPr/>
        </p:nvSpPr>
        <p:spPr>
          <a:xfrm>
            <a:off x="4319840" y="159799"/>
            <a:ext cx="3552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 err="1"/>
              <a:t>Quantile-Quantile</a:t>
            </a:r>
            <a:r>
              <a:rPr lang="ca-ES" sz="2800" b="1" dirty="0"/>
              <a:t> 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69F269-AD7A-4EF5-975D-52466F185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5" t="39305" r="37812" b="9584"/>
          <a:stretch/>
        </p:blipFill>
        <p:spPr>
          <a:xfrm>
            <a:off x="2565877" y="1408311"/>
            <a:ext cx="7060246" cy="46983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F91B157-0015-4796-9B25-1F869BEF1169}"/>
              </a:ext>
            </a:extLst>
          </p:cNvPr>
          <p:cNvSpPr/>
          <p:nvPr/>
        </p:nvSpPr>
        <p:spPr>
          <a:xfrm>
            <a:off x="3515557" y="1509204"/>
            <a:ext cx="5956917" cy="386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9774733-CDD0-4FEA-9862-F923228678CA}"/>
              </a:ext>
            </a:extLst>
          </p:cNvPr>
          <p:cNvGrpSpPr/>
          <p:nvPr/>
        </p:nvGrpSpPr>
        <p:grpSpPr>
          <a:xfrm>
            <a:off x="7989902" y="5823751"/>
            <a:ext cx="2696470" cy="905523"/>
            <a:chOff x="7989902" y="5823751"/>
            <a:chExt cx="2696470" cy="905523"/>
          </a:xfrm>
        </p:grpSpPr>
        <p:sp>
          <p:nvSpPr>
            <p:cNvPr id="5" name="Flecha: hacia abajo 4">
              <a:extLst>
                <a:ext uri="{FF2B5EF4-FFF2-40B4-BE49-F238E27FC236}">
                  <a16:creationId xmlns:a16="http://schemas.microsoft.com/office/drawing/2014/main" id="{DDF663F3-18DA-4C02-902F-87EE07F19E24}"/>
                </a:ext>
              </a:extLst>
            </p:cNvPr>
            <p:cNvSpPr/>
            <p:nvPr/>
          </p:nvSpPr>
          <p:spPr>
            <a:xfrm rot="10800000">
              <a:off x="7989902" y="5823751"/>
              <a:ext cx="497150" cy="9055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C9DDC95-60D7-4D1D-987F-835A163052BA}"/>
                </a:ext>
              </a:extLst>
            </p:cNvPr>
            <p:cNvSpPr txBox="1"/>
            <p:nvPr/>
          </p:nvSpPr>
          <p:spPr>
            <a:xfrm>
              <a:off x="8487052" y="6148346"/>
              <a:ext cx="2199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/>
                <a:t>For a </a:t>
              </a:r>
              <a:r>
                <a:rPr lang="ca-ES" b="1" dirty="0" err="1"/>
                <a:t>given</a:t>
              </a:r>
              <a:r>
                <a:rPr lang="ca-ES" b="1" dirty="0"/>
                <a:t> </a:t>
              </a:r>
              <a:r>
                <a:rPr lang="ca-ES" b="1" dirty="0" err="1"/>
                <a:t>value</a:t>
              </a:r>
              <a:r>
                <a:rPr lang="ca-ES" b="1" dirty="0"/>
                <a:t> of x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7A707ED-2373-4A9E-B0D3-6B32A10054D0}"/>
              </a:ext>
            </a:extLst>
          </p:cNvPr>
          <p:cNvGrpSpPr/>
          <p:nvPr/>
        </p:nvGrpSpPr>
        <p:grpSpPr>
          <a:xfrm>
            <a:off x="7138816" y="1911293"/>
            <a:ext cx="2199320" cy="1297984"/>
            <a:chOff x="7138816" y="1911293"/>
            <a:chExt cx="2199320" cy="1297984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850ACC5-D662-47CA-A744-7F7C6A52E2BC}"/>
                </a:ext>
              </a:extLst>
            </p:cNvPr>
            <p:cNvSpPr/>
            <p:nvPr/>
          </p:nvSpPr>
          <p:spPr>
            <a:xfrm>
              <a:off x="8140822" y="3013968"/>
              <a:ext cx="195309" cy="195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337147D-6341-41AD-BDAA-3652355E144F}"/>
                </a:ext>
              </a:extLst>
            </p:cNvPr>
            <p:cNvSpPr txBox="1"/>
            <p:nvPr/>
          </p:nvSpPr>
          <p:spPr>
            <a:xfrm>
              <a:off x="7138816" y="1911293"/>
              <a:ext cx="2199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dirty="0" err="1"/>
                <a:t>Calculate</a:t>
              </a:r>
              <a:r>
                <a:rPr lang="ca-ES" dirty="0"/>
                <a:t> </a:t>
              </a:r>
              <a:r>
                <a:rPr lang="ca-ES" dirty="0" err="1"/>
                <a:t>the</a:t>
              </a:r>
              <a:r>
                <a:rPr lang="ca-ES" dirty="0"/>
                <a:t> </a:t>
              </a:r>
              <a:r>
                <a:rPr lang="ca-ES" dirty="0" err="1"/>
                <a:t>corresponding</a:t>
              </a:r>
              <a:r>
                <a:rPr lang="ca-ES" dirty="0"/>
                <a:t> </a:t>
              </a:r>
              <a:r>
                <a:rPr lang="ca-ES" dirty="0" err="1"/>
                <a:t>percentile</a:t>
              </a:r>
              <a:r>
                <a:rPr lang="ca-ES" dirty="0"/>
                <a:t> </a:t>
              </a:r>
              <a:r>
                <a:rPr lang="ca-ES" dirty="0" err="1"/>
                <a:t>given</a:t>
              </a:r>
              <a:r>
                <a:rPr lang="ca-ES" dirty="0"/>
                <a:t> </a:t>
              </a:r>
              <a:r>
                <a:rPr lang="ca-ES" dirty="0" err="1"/>
                <a:t>the</a:t>
              </a:r>
              <a:r>
                <a:rPr lang="ca-ES" dirty="0"/>
                <a:t> CDF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4390B66-AE1A-49EE-A8B9-0A42A3710747}"/>
              </a:ext>
            </a:extLst>
          </p:cNvPr>
          <p:cNvGrpSpPr/>
          <p:nvPr/>
        </p:nvGrpSpPr>
        <p:grpSpPr>
          <a:xfrm>
            <a:off x="3515557" y="1643343"/>
            <a:ext cx="2305236" cy="1685781"/>
            <a:chOff x="3515557" y="1643343"/>
            <a:chExt cx="2305236" cy="1685781"/>
          </a:xfrm>
        </p:grpSpPr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939018DD-F739-4819-92CB-269FF0DF78A6}"/>
                </a:ext>
              </a:extLst>
            </p:cNvPr>
            <p:cNvSpPr/>
            <p:nvPr/>
          </p:nvSpPr>
          <p:spPr>
            <a:xfrm rot="10800000">
              <a:off x="3515557" y="2894119"/>
              <a:ext cx="987212" cy="4350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3EAD722-A170-4960-859F-CD6BBB76F00E}"/>
                </a:ext>
              </a:extLst>
            </p:cNvPr>
            <p:cNvSpPr txBox="1"/>
            <p:nvPr/>
          </p:nvSpPr>
          <p:spPr>
            <a:xfrm>
              <a:off x="3621473" y="1643343"/>
              <a:ext cx="2199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dirty="0" err="1"/>
                <a:t>Find</a:t>
              </a:r>
              <a:r>
                <a:rPr lang="ca-ES" dirty="0"/>
                <a:t> </a:t>
              </a:r>
              <a:r>
                <a:rPr lang="ca-ES" dirty="0" err="1"/>
                <a:t>the</a:t>
              </a:r>
              <a:r>
                <a:rPr lang="ca-ES" dirty="0"/>
                <a:t> </a:t>
              </a:r>
              <a:r>
                <a:rPr lang="ca-ES" dirty="0" err="1"/>
                <a:t>value</a:t>
              </a:r>
              <a:r>
                <a:rPr lang="ca-ES" dirty="0"/>
                <a:t> x in </a:t>
              </a:r>
              <a:r>
                <a:rPr lang="ca-ES" dirty="0" err="1"/>
                <a:t>the</a:t>
              </a:r>
              <a:r>
                <a:rPr lang="ca-ES" dirty="0"/>
                <a:t> </a:t>
              </a:r>
              <a:r>
                <a:rPr lang="ca-ES" dirty="0" err="1"/>
                <a:t>sample</a:t>
              </a:r>
              <a:r>
                <a:rPr lang="ca-ES" dirty="0"/>
                <a:t> </a:t>
              </a:r>
              <a:r>
                <a:rPr lang="ca-ES" dirty="0" err="1"/>
                <a:t>that</a:t>
              </a:r>
              <a:r>
                <a:rPr lang="ca-ES" dirty="0"/>
                <a:t> </a:t>
              </a:r>
              <a:r>
                <a:rPr lang="ca-ES" dirty="0" err="1"/>
                <a:t>gives</a:t>
              </a:r>
              <a:r>
                <a:rPr lang="ca-ES" dirty="0"/>
                <a:t> </a:t>
              </a:r>
              <a:r>
                <a:rPr lang="ca-ES" dirty="0" err="1"/>
                <a:t>the</a:t>
              </a:r>
              <a:r>
                <a:rPr lang="ca-ES" dirty="0"/>
                <a:t> </a:t>
              </a:r>
              <a:r>
                <a:rPr lang="ca-ES" dirty="0" err="1"/>
                <a:t>same</a:t>
              </a:r>
              <a:r>
                <a:rPr lang="ca-ES" dirty="0"/>
                <a:t> </a:t>
              </a:r>
              <a:r>
                <a:rPr lang="ca-ES" dirty="0" err="1"/>
                <a:t>observed</a:t>
              </a:r>
              <a:r>
                <a:rPr lang="ca-ES" dirty="0"/>
                <a:t> </a:t>
              </a:r>
              <a:r>
                <a:rPr lang="ca-ES" dirty="0" err="1"/>
                <a:t>percentile</a:t>
              </a:r>
              <a:endParaRPr lang="ca-ES" dirty="0"/>
            </a:p>
          </p:txBody>
        </p:sp>
      </p:grpSp>
    </p:spTree>
    <p:extLst>
      <p:ext uri="{BB962C8B-B14F-4D97-AF65-F5344CB8AC3E}">
        <p14:creationId xmlns:p14="http://schemas.microsoft.com/office/powerpoint/2010/main" val="6949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3938E9-CD08-41A9-B370-876D7A2226C1}"/>
              </a:ext>
            </a:extLst>
          </p:cNvPr>
          <p:cNvSpPr txBox="1"/>
          <p:nvPr/>
        </p:nvSpPr>
        <p:spPr>
          <a:xfrm>
            <a:off x="4319840" y="159799"/>
            <a:ext cx="3552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 err="1"/>
              <a:t>Quantile-Quantile</a:t>
            </a:r>
            <a:r>
              <a:rPr lang="ca-ES" sz="2800" b="1" dirty="0"/>
              <a:t> 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69F269-AD7A-4EF5-975D-52466F185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5" t="39305" r="37812" b="9584"/>
          <a:stretch/>
        </p:blipFill>
        <p:spPr>
          <a:xfrm>
            <a:off x="2565877" y="1408311"/>
            <a:ext cx="7060246" cy="46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2</cp:revision>
  <dcterms:created xsi:type="dcterms:W3CDTF">2020-10-28T13:51:25Z</dcterms:created>
  <dcterms:modified xsi:type="dcterms:W3CDTF">2020-10-28T14:07:35Z</dcterms:modified>
</cp:coreProperties>
</file>