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4"/>
    <p:restoredTop sz="86460"/>
  </p:normalViewPr>
  <p:slideViewPr>
    <p:cSldViewPr snapToGrid="0" snapToObjects="1" showGuides="1">
      <p:cViewPr>
        <p:scale>
          <a:sx n="180" d="100"/>
          <a:sy n="180" d="100"/>
        </p:scale>
        <p:origin x="248" y="-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FF73-D480-144E-A535-5E58F29F2980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emf"/><Relationship Id="rId1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2551730" y="327255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2551730" y="298400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2551730" y="2728496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2551730" y="2603908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2551730" y="234839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63745" y="2603908"/>
            <a:ext cx="1149518" cy="380099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004773" y="1900493"/>
            <a:ext cx="9270" cy="621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188" y="1470177"/>
            <a:ext cx="2725069" cy="8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76" y="717222"/>
            <a:ext cx="5245464" cy="156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6336" y="4321985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D</a:t>
            </a:r>
            <a:r>
              <a:rPr lang="en-US" sz="2200" baseline="-25000" dirty="0" smtClean="0">
                <a:latin typeface="Gill Sans"/>
                <a:cs typeface="Gill Sans"/>
              </a:rPr>
              <a:t>0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5024" y="3369789"/>
            <a:ext cx="52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{Q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9761" y="339079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Q</a:t>
            </a:r>
            <a:r>
              <a:rPr lang="en-US" baseline="-25000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7080" y="3883403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2196" y="4902259"/>
            <a:ext cx="5687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cxnSp>
        <p:nvCxnSpPr>
          <p:cNvPr id="13" name="Straight Arrow Connector 12"/>
          <p:cNvCxnSpPr>
            <a:stCxn id="6" idx="3"/>
            <a:endCxn id="22" idx="1"/>
          </p:cNvCxnSpPr>
          <p:nvPr/>
        </p:nvCxnSpPr>
        <p:spPr>
          <a:xfrm flipV="1">
            <a:off x="2148779" y="4098847"/>
            <a:ext cx="1164226" cy="4385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88207" y="3444636"/>
            <a:ext cx="431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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5736564" y="4314290"/>
            <a:ext cx="6738" cy="5879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13005" y="3883403"/>
            <a:ext cx="6734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80920" y="4902259"/>
            <a:ext cx="751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3498594" y="2904178"/>
            <a:ext cx="248413" cy="1875550"/>
          </a:xfrm>
          <a:prstGeom prst="leftBrace">
            <a:avLst>
              <a:gd name="adj1" fmla="val 44354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05287" y="4275818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94649" y="4358714"/>
            <a:ext cx="355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T</a:t>
            </a:r>
          </a:p>
        </p:txBody>
      </p:sp>
      <p:cxnSp>
        <p:nvCxnSpPr>
          <p:cNvPr id="36" name="Straight Arrow Connector 35"/>
          <p:cNvCxnSpPr>
            <a:stCxn id="6" idx="3"/>
            <a:endCxn id="23" idx="1"/>
          </p:cNvCxnSpPr>
          <p:nvPr/>
        </p:nvCxnSpPr>
        <p:spPr>
          <a:xfrm>
            <a:off x="2148779" y="4537429"/>
            <a:ext cx="1132141" cy="5802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11" idx="1"/>
          </p:cNvCxnSpPr>
          <p:nvPr/>
        </p:nvCxnSpPr>
        <p:spPr>
          <a:xfrm>
            <a:off x="4032781" y="5117703"/>
            <a:ext cx="141941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3"/>
            <a:endCxn id="10" idx="1"/>
          </p:cNvCxnSpPr>
          <p:nvPr/>
        </p:nvCxnSpPr>
        <p:spPr>
          <a:xfrm>
            <a:off x="3986436" y="4098847"/>
            <a:ext cx="151064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07579" y="4358714"/>
            <a:ext cx="402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639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V="1">
            <a:off x="1635180" y="2220130"/>
            <a:ext cx="1164226" cy="4385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Left Brace 28"/>
          <p:cNvSpPr/>
          <p:nvPr/>
        </p:nvSpPr>
        <p:spPr>
          <a:xfrm rot="16200000">
            <a:off x="2984995" y="882357"/>
            <a:ext cx="248413" cy="1875550"/>
          </a:xfrm>
          <a:prstGeom prst="leftBrace">
            <a:avLst>
              <a:gd name="adj1" fmla="val 44354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109201" y="2397101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35180" y="2658712"/>
            <a:ext cx="1132141" cy="5802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519182" y="3270513"/>
            <a:ext cx="98798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72837" y="2191290"/>
            <a:ext cx="207169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37" y="2560104"/>
            <a:ext cx="426720" cy="31496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60" y="2033810"/>
            <a:ext cx="467360" cy="31496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665" y="3087633"/>
            <a:ext cx="467360" cy="36576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48" y="2575344"/>
            <a:ext cx="203200" cy="28448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695" y="2565184"/>
            <a:ext cx="304800" cy="3048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01" y="2033810"/>
            <a:ext cx="254000" cy="31496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81" y="3107953"/>
            <a:ext cx="396240" cy="32512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81" y="1295594"/>
            <a:ext cx="1818640" cy="37592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5856540" y="2397101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4959" y="6169811"/>
            <a:ext cx="7934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If the complaint set is not complete, it does not give us </a:t>
            </a:r>
            <a:r>
              <a:rPr lang="en-US" sz="2400" dirty="0" err="1" smtClean="0">
                <a:latin typeface="Gill Sans"/>
                <a:cs typeface="Gill Sans"/>
              </a:rPr>
              <a:t>D_n</a:t>
            </a:r>
            <a:r>
              <a:rPr lang="en-US" sz="2400" dirty="0" smtClean="0">
                <a:latin typeface="Gill Sans"/>
                <a:cs typeface="Gill Sans"/>
              </a:rPr>
              <a:t>^*</a:t>
            </a: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60" y="3072393"/>
            <a:ext cx="2123440" cy="39624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46" y="3144349"/>
            <a:ext cx="304800" cy="2159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61" y="3728315"/>
            <a:ext cx="1989771" cy="273594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5374546" y="3453393"/>
            <a:ext cx="1" cy="274922"/>
          </a:xfrm>
          <a:prstGeom prst="straightConnector1">
            <a:avLst/>
          </a:prstGeom>
          <a:ln>
            <a:solidFill>
              <a:srgbClr val="C6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42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51"/>
          <p:cNvSpPr/>
          <p:nvPr/>
        </p:nvSpPr>
        <p:spPr>
          <a:xfrm rot="10800000">
            <a:off x="6067867" y="1481419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067530" y="2413169"/>
            <a:ext cx="5063801" cy="3305206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637209" y="2955192"/>
            <a:ext cx="2429185" cy="2673836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1826597" y="4281472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039846" y="2164508"/>
            <a:ext cx="2405245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437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Query logs</a:t>
            </a:r>
            <a:endParaRPr lang="en-US" sz="2000" dirty="0">
              <a:latin typeface="Palatino"/>
              <a:cs typeface="Palatino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847728" y="625756"/>
            <a:ext cx="2789481" cy="153875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5713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385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578" y="1127992"/>
            <a:ext cx="178885" cy="1788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7300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64022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9074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1746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57134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85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578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7300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64022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90744" y="1468216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1746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713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3856" y="1808440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0578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300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64022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9074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17466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68624" y="643241"/>
            <a:ext cx="150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Complaints</a:t>
            </a:r>
            <a:endParaRPr lang="en-US" sz="2000" dirty="0">
              <a:latin typeface="Palatino"/>
              <a:cs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5" y="625756"/>
            <a:ext cx="1538752" cy="15387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0448" y="428101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Users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43495" y="1024979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43495" y="1231043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43495" y="143710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43495" y="1643171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43495" y="1849235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00330" y="2437353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err="1" smtClean="0">
                <a:latin typeface="Palatino"/>
                <a:cs typeface="Palatino"/>
              </a:rPr>
              <a:t>DeepCleanse</a:t>
            </a:r>
            <a:endParaRPr lang="en-US" sz="2400" cap="small" dirty="0" smtClean="0">
              <a:latin typeface="Palatino"/>
              <a:cs typeface="Palatin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302" y="4344620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MIP transform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62302" y="3111038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density filtering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71635" y="358025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provenance filtering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8524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step-by-step rollback</a:t>
            </a:r>
          </a:p>
        </p:txBody>
      </p:sp>
      <p:cxnSp>
        <p:nvCxnSpPr>
          <p:cNvPr id="45" name="Straight Arrow Connector 44"/>
          <p:cNvCxnSpPr>
            <a:stCxn id="41" idx="2"/>
            <a:endCxn id="40" idx="0"/>
          </p:cNvCxnSpPr>
          <p:nvPr/>
        </p:nvCxnSpPr>
        <p:spPr>
          <a:xfrm>
            <a:off x="4242468" y="3942035"/>
            <a:ext cx="0" cy="40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3"/>
          </p:cNvCxnSpPr>
          <p:nvPr/>
        </p:nvCxnSpPr>
        <p:spPr>
          <a:xfrm flipV="1">
            <a:off x="5222634" y="4758338"/>
            <a:ext cx="414575" cy="17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1821" y="621583"/>
            <a:ext cx="20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diagnoses</a:t>
            </a: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54592" y="2976212"/>
            <a:ext cx="151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alatino"/>
                <a:cs typeface="Palatino"/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21460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51"/>
          <p:cNvSpPr/>
          <p:nvPr/>
        </p:nvSpPr>
        <p:spPr>
          <a:xfrm rot="10800000">
            <a:off x="6067867" y="1481419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067530" y="2413169"/>
            <a:ext cx="5063801" cy="3305206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637209" y="2955192"/>
            <a:ext cx="2429185" cy="2673836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1826597" y="4281472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039846" y="2164508"/>
            <a:ext cx="2405245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437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Query logs</a:t>
            </a:r>
            <a:endParaRPr lang="en-US" sz="2000" dirty="0">
              <a:latin typeface="Palatino"/>
              <a:cs typeface="Palatino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847728" y="625756"/>
            <a:ext cx="2789481" cy="153875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5713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385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578" y="1127992"/>
            <a:ext cx="178885" cy="1788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7300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64022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9074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1746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57134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85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578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7300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64022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90744" y="1468216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1746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713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3856" y="1808440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0578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300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64022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9074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17466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68624" y="643241"/>
            <a:ext cx="150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Complaints</a:t>
            </a:r>
            <a:endParaRPr lang="en-US" sz="2000" dirty="0">
              <a:latin typeface="Palatino"/>
              <a:cs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5" y="625756"/>
            <a:ext cx="1538752" cy="15387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0448" y="428101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Users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43495" y="1024979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43495" y="1231043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43495" y="143710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43495" y="1643171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43495" y="1849235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43418" y="2437353"/>
            <a:ext cx="182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err="1" smtClean="0">
                <a:latin typeface="Palatino"/>
                <a:cs typeface="Palatino"/>
              </a:rPr>
              <a:t>QueryXRay</a:t>
            </a:r>
            <a:endParaRPr lang="en-US" sz="2400" cap="small" dirty="0" smtClean="0">
              <a:latin typeface="Palatino"/>
              <a:cs typeface="Palatin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302" y="4344620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MIP transform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62302" y="3111038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density filtering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71635" y="358025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provenance filtering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8524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step-by-step rollback</a:t>
            </a:r>
          </a:p>
        </p:txBody>
      </p:sp>
      <p:cxnSp>
        <p:nvCxnSpPr>
          <p:cNvPr id="45" name="Straight Arrow Connector 44"/>
          <p:cNvCxnSpPr>
            <a:stCxn id="41" idx="2"/>
            <a:endCxn id="40" idx="0"/>
          </p:cNvCxnSpPr>
          <p:nvPr/>
        </p:nvCxnSpPr>
        <p:spPr>
          <a:xfrm>
            <a:off x="4242468" y="3942035"/>
            <a:ext cx="0" cy="40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3"/>
          </p:cNvCxnSpPr>
          <p:nvPr/>
        </p:nvCxnSpPr>
        <p:spPr>
          <a:xfrm flipV="1">
            <a:off x="5222634" y="4758338"/>
            <a:ext cx="414575" cy="17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1821" y="621583"/>
            <a:ext cx="20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diagnoses</a:t>
            </a: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54592" y="2976212"/>
            <a:ext cx="151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alatino"/>
                <a:cs typeface="Palatino"/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64928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2875999" y="624348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95022" y="6074660"/>
            <a:ext cx="130997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error tuple</a:t>
            </a:r>
          </a:p>
        </p:txBody>
      </p:sp>
      <p:sp>
        <p:nvSpPr>
          <p:cNvPr id="56" name="Oval 55"/>
          <p:cNvSpPr/>
          <p:nvPr/>
        </p:nvSpPr>
        <p:spPr>
          <a:xfrm>
            <a:off x="4997498" y="624348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92697" y="6074660"/>
            <a:ext cx="7216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tuple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067530" y="2617513"/>
            <a:ext cx="5063801" cy="3100862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637209" y="3175460"/>
            <a:ext cx="2429185" cy="2453568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4085664" y="2417342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70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20257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57134" y="1448032"/>
            <a:ext cx="2139217" cy="178885"/>
            <a:chOff x="3157134" y="1063984"/>
            <a:chExt cx="2139217" cy="178885"/>
          </a:xfrm>
          <a:effectLst/>
        </p:grpSpPr>
        <p:sp>
          <p:nvSpPr>
            <p:cNvPr id="2" name="Oval 1"/>
            <p:cNvSpPr/>
            <p:nvPr/>
          </p:nvSpPr>
          <p:spPr>
            <a:xfrm>
              <a:off x="315713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48385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578" y="1063984"/>
              <a:ext cx="178885" cy="17888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137300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464022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79074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11746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57134" y="1696816"/>
            <a:ext cx="2139217" cy="178885"/>
            <a:chOff x="3157134" y="1312768"/>
            <a:chExt cx="2139217" cy="178885"/>
          </a:xfrm>
          <a:effectLst/>
        </p:grpSpPr>
        <p:sp>
          <p:nvSpPr>
            <p:cNvPr id="14" name="Oval 13"/>
            <p:cNvSpPr/>
            <p:nvPr/>
          </p:nvSpPr>
          <p:spPr>
            <a:xfrm>
              <a:off x="3157134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48385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810578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137300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464022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790744" y="1312768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11746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57134" y="1945600"/>
            <a:ext cx="2139217" cy="178885"/>
            <a:chOff x="3157134" y="1561552"/>
            <a:chExt cx="2139217" cy="178885"/>
          </a:xfrm>
          <a:effectLst/>
        </p:grpSpPr>
        <p:sp>
          <p:nvSpPr>
            <p:cNvPr id="21" name="Oval 20"/>
            <p:cNvSpPr/>
            <p:nvPr/>
          </p:nvSpPr>
          <p:spPr>
            <a:xfrm>
              <a:off x="315713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483856" y="1561552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578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137300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464022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79074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117466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054884" y="918644"/>
            <a:ext cx="115768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Database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6" y="1084645"/>
            <a:ext cx="1230822" cy="1230822"/>
          </a:xfrm>
          <a:prstGeom prst="rect">
            <a:avLst/>
          </a:prstGeom>
          <a:effectLst/>
        </p:spPr>
      </p:pic>
      <p:sp>
        <p:nvSpPr>
          <p:cNvPr id="29" name="TextBox 28"/>
          <p:cNvSpPr txBox="1"/>
          <p:nvPr/>
        </p:nvSpPr>
        <p:spPr>
          <a:xfrm>
            <a:off x="984209" y="919609"/>
            <a:ext cx="79207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Users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43495" y="171142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62290" y="2656809"/>
            <a:ext cx="14157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cap="small" dirty="0" err="1" smtClean="0">
                <a:latin typeface="Alegreya" charset="0"/>
                <a:ea typeface="Alegreya" charset="0"/>
                <a:cs typeface="Alegreya" charset="0"/>
              </a:rPr>
              <a:t>QueryXRay</a:t>
            </a:r>
            <a:endParaRPr lang="en-US" sz="2000" cap="small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1635" y="3799711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Tuple, Query, &amp; Attribute Slicing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704117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Incremental Repair</a:t>
            </a:r>
          </a:p>
        </p:txBody>
      </p:sp>
      <p:cxnSp>
        <p:nvCxnSpPr>
          <p:cNvPr id="45" name="Straight Arrow Connector 44"/>
          <p:cNvCxnSpPr>
            <a:stCxn id="64" idx="2"/>
            <a:endCxn id="65" idx="0"/>
          </p:cNvCxnSpPr>
          <p:nvPr/>
        </p:nvCxnSpPr>
        <p:spPr>
          <a:xfrm>
            <a:off x="4257769" y="4043706"/>
            <a:ext cx="1633" cy="4190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5" idx="3"/>
          </p:cNvCxnSpPr>
          <p:nvPr/>
        </p:nvCxnSpPr>
        <p:spPr>
          <a:xfrm>
            <a:off x="5222635" y="4788071"/>
            <a:ext cx="414573" cy="33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09120" y="932479"/>
            <a:ext cx="157607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diagnoses &amp;</a:t>
            </a:r>
          </a:p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3464" y="3195668"/>
            <a:ext cx="127150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Alegreya" charset="0"/>
                <a:ea typeface="Alegreya" charset="0"/>
                <a:cs typeface="Alegreya" charset="0"/>
              </a:rPr>
              <a:t>Optimizer</a:t>
            </a:r>
          </a:p>
        </p:txBody>
      </p:sp>
      <p:sp>
        <p:nvSpPr>
          <p:cNvPr id="57" name="Down Arrow 56"/>
          <p:cNvSpPr/>
          <p:nvPr/>
        </p:nvSpPr>
        <p:spPr>
          <a:xfrm rot="16200000">
            <a:off x="2652358" y="4344052"/>
            <a:ext cx="296173" cy="923715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8" name="Down Arrow 57"/>
          <p:cNvSpPr/>
          <p:nvPr/>
        </p:nvSpPr>
        <p:spPr>
          <a:xfrm rot="10800000">
            <a:off x="6851801" y="1665376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48466" y="886759"/>
            <a:ext cx="2788743" cy="153119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4" name="Rectangle 63"/>
          <p:cNvSpPr/>
          <p:nvPr/>
        </p:nvSpPr>
        <p:spPr>
          <a:xfrm>
            <a:off x="3292903" y="3369708"/>
            <a:ext cx="1929732" cy="67399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Outlier Removal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96169" y="4462710"/>
            <a:ext cx="1926466" cy="65072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MILP Encoding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4971651" y="1010555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20222" y="872922"/>
            <a:ext cx="130997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error tuple</a:t>
            </a:r>
          </a:p>
        </p:txBody>
      </p:sp>
      <p:sp>
        <p:nvSpPr>
          <p:cNvPr id="56" name="Oval 55"/>
          <p:cNvSpPr/>
          <p:nvPr/>
        </p:nvSpPr>
        <p:spPr>
          <a:xfrm>
            <a:off x="4971651" y="131469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20222" y="1177063"/>
            <a:ext cx="7216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tuple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067530" y="2455393"/>
            <a:ext cx="5063801" cy="3100862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637209" y="3013340"/>
            <a:ext cx="2429185" cy="2453568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891367" y="3044925"/>
            <a:ext cx="1438083" cy="2511330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367" y="3473569"/>
            <a:ext cx="1484152" cy="170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073462"/>
            <a:ext cx="120257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6" y="1084645"/>
            <a:ext cx="1230822" cy="1230822"/>
          </a:xfrm>
          <a:prstGeom prst="rect">
            <a:avLst/>
          </a:prstGeom>
          <a:effectLst/>
        </p:spPr>
      </p:pic>
      <p:sp>
        <p:nvSpPr>
          <p:cNvPr id="29" name="TextBox 28"/>
          <p:cNvSpPr txBox="1"/>
          <p:nvPr/>
        </p:nvSpPr>
        <p:spPr>
          <a:xfrm>
            <a:off x="984209" y="919609"/>
            <a:ext cx="79207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Users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927303" y="1711427"/>
            <a:ext cx="396693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62290" y="2494689"/>
            <a:ext cx="1301057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cap="small" dirty="0" err="1" smtClean="0">
                <a:latin typeface="Alegreya" charset="0"/>
                <a:ea typeface="Alegreya" charset="0"/>
                <a:cs typeface="Alegreya" charset="0"/>
              </a:rPr>
              <a:t>QueryFix</a:t>
            </a:r>
            <a:endParaRPr lang="en-US" sz="2000" cap="small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1635" y="3637591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Tuple, Query, &amp; Attribute Slicing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41997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Incremental Repair</a:t>
            </a:r>
          </a:p>
        </p:txBody>
      </p:sp>
      <p:cxnSp>
        <p:nvCxnSpPr>
          <p:cNvPr id="45" name="Straight Arrow Connector 44"/>
          <p:cNvCxnSpPr>
            <a:stCxn id="64" idx="2"/>
            <a:endCxn id="65" idx="0"/>
          </p:cNvCxnSpPr>
          <p:nvPr/>
        </p:nvCxnSpPr>
        <p:spPr>
          <a:xfrm>
            <a:off x="4257769" y="3881586"/>
            <a:ext cx="1633" cy="4190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5" idx="3"/>
          </p:cNvCxnSpPr>
          <p:nvPr/>
        </p:nvCxnSpPr>
        <p:spPr>
          <a:xfrm>
            <a:off x="5222635" y="4625951"/>
            <a:ext cx="414573" cy="33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09120" y="1286484"/>
            <a:ext cx="157607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diagnoses &amp;</a:t>
            </a:r>
          </a:p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3464" y="3033548"/>
            <a:ext cx="127150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Alegreya" charset="0"/>
                <a:ea typeface="Alegreya" charset="0"/>
                <a:cs typeface="Alegreya" charset="0"/>
              </a:rPr>
              <a:t>Optimizer</a:t>
            </a:r>
          </a:p>
        </p:txBody>
      </p:sp>
      <p:sp>
        <p:nvSpPr>
          <p:cNvPr id="57" name="Down Arrow 56"/>
          <p:cNvSpPr/>
          <p:nvPr/>
        </p:nvSpPr>
        <p:spPr>
          <a:xfrm rot="16200000">
            <a:off x="2652358" y="4181932"/>
            <a:ext cx="296173" cy="923715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8" name="Down Arrow 57"/>
          <p:cNvSpPr/>
          <p:nvPr/>
        </p:nvSpPr>
        <p:spPr>
          <a:xfrm rot="10800000">
            <a:off x="6851797" y="1962364"/>
            <a:ext cx="296173" cy="48742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92903" y="3207588"/>
            <a:ext cx="1929732" cy="67399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Outlier Removal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96169" y="4300590"/>
            <a:ext cx="1926466" cy="65072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MILP Encoding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4093801" y="2417342"/>
            <a:ext cx="331202" cy="789703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543501" y="1448032"/>
            <a:ext cx="2139217" cy="178885"/>
            <a:chOff x="3157134" y="1063984"/>
            <a:chExt cx="2139217" cy="178885"/>
          </a:xfrm>
          <a:effectLst/>
        </p:grpSpPr>
        <p:sp>
          <p:nvSpPr>
            <p:cNvPr id="61" name="Oval 60"/>
            <p:cNvSpPr/>
            <p:nvPr/>
          </p:nvSpPr>
          <p:spPr>
            <a:xfrm>
              <a:off x="315713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348385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3810578" y="1063984"/>
              <a:ext cx="178885" cy="17888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4137300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4464022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479074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511746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43501" y="1696816"/>
            <a:ext cx="2139217" cy="178885"/>
            <a:chOff x="3157134" y="1312768"/>
            <a:chExt cx="2139217" cy="178885"/>
          </a:xfrm>
          <a:effectLst/>
        </p:grpSpPr>
        <p:sp>
          <p:nvSpPr>
            <p:cNvPr id="71" name="Oval 70"/>
            <p:cNvSpPr/>
            <p:nvPr/>
          </p:nvSpPr>
          <p:spPr>
            <a:xfrm>
              <a:off x="3157134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348385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3810578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4137300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4464022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4790744" y="1312768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511746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543501" y="1945600"/>
            <a:ext cx="2139217" cy="178885"/>
            <a:chOff x="3157134" y="1561552"/>
            <a:chExt cx="2139217" cy="178885"/>
          </a:xfrm>
          <a:effectLst/>
        </p:grpSpPr>
        <p:sp>
          <p:nvSpPr>
            <p:cNvPr id="79" name="Oval 78"/>
            <p:cNvSpPr/>
            <p:nvPr/>
          </p:nvSpPr>
          <p:spPr>
            <a:xfrm>
              <a:off x="315713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3483856" y="1561552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3810578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4137300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4464022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479074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5117466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527916" y="918644"/>
            <a:ext cx="115768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Database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21499" y="886759"/>
            <a:ext cx="2583220" cy="153119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406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2719775" y="240904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19775" y="2632526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19775" y="2851100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719775" y="3068879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19775" y="3516232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19775" y="373971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719775" y="3958288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19775" y="4176067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69675" y="3736177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95325" y="3956122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82575" y="4176067"/>
            <a:ext cx="2025650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69675" y="2628992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72975" y="2848937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82500" y="3068879"/>
            <a:ext cx="1603375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02330" y="333541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7938" y="3551511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84083" y="377145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06947" y="3973762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02330" y="21949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17938" y="2414343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84083" y="263428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06947" y="2857769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03766" y="3603014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(b)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89339" y="2469989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(a)</a:t>
            </a:r>
          </a:p>
        </p:txBody>
      </p:sp>
      <p:sp>
        <p:nvSpPr>
          <p:cNvPr id="3" name="Oval 2"/>
          <p:cNvSpPr/>
          <p:nvPr/>
        </p:nvSpPr>
        <p:spPr>
          <a:xfrm>
            <a:off x="292898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32618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72414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55659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939354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374740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741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94004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735206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950413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284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10184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3455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323557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39232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944408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633828" y="3459062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785813" y="4393846"/>
            <a:ext cx="3559296" cy="369332"/>
            <a:chOff x="2119771" y="4386807"/>
            <a:chExt cx="355929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2346014" y="4386807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complaints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59713" y="4386807"/>
              <a:ext cx="1619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Gill Sans"/>
                  <a:cs typeface="Gill Sans"/>
                </a:rPr>
                <a:t>non-complaints</a:t>
              </a:r>
              <a:endParaRPr lang="en-US" dirty="0" err="1" smtClean="0">
                <a:latin typeface="Gill Sans"/>
                <a:cs typeface="Gill San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2119771" y="4459931"/>
              <a:ext cx="223084" cy="22308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832866" y="4459931"/>
              <a:ext cx="223084" cy="2230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291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903096" y="21949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18704" y="2414343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84849" y="263428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07713" y="2857769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7766" y="182064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complaints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1465" y="1820649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non-complaints</a:t>
            </a:r>
          </a:p>
        </p:txBody>
      </p:sp>
      <p:sp>
        <p:nvSpPr>
          <p:cNvPr id="71" name="Oval 70"/>
          <p:cNvSpPr/>
          <p:nvPr/>
        </p:nvSpPr>
        <p:spPr>
          <a:xfrm>
            <a:off x="2971523" y="1893773"/>
            <a:ext cx="223084" cy="22308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684618" y="1893773"/>
            <a:ext cx="223084" cy="2230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557277" y="3085705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(b)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21365" y="3085705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(a)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4848729" y="2349125"/>
            <a:ext cx="1948010" cy="717005"/>
            <a:chOff x="4848729" y="2349125"/>
            <a:chExt cx="1948010" cy="717005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4848729" y="2406295"/>
              <a:ext cx="1933839" cy="6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862900" y="2629776"/>
              <a:ext cx="1933839" cy="17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4862900" y="2843435"/>
              <a:ext cx="1933839" cy="491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4862900" y="3063380"/>
              <a:ext cx="1933839" cy="275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964888" y="2626240"/>
              <a:ext cx="514424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815798" y="2846185"/>
              <a:ext cx="894031" cy="0"/>
            </a:xfrm>
            <a:prstGeom prst="line">
              <a:avLst/>
            </a:prstGeom>
            <a:ln w="57150">
              <a:solidFill>
                <a:schemeClr val="accent5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520205" y="3063380"/>
              <a:ext cx="1189624" cy="2750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5035253" y="2349125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302099" y="2349125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884792" y="2349125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6213649" y="2349125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561756" y="2349125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568207" y="2349125"/>
              <a:ext cx="120660" cy="1206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705604" y="2349338"/>
            <a:ext cx="1948010" cy="719542"/>
            <a:chOff x="2705604" y="2349338"/>
            <a:chExt cx="1948010" cy="719542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2705604" y="2409045"/>
              <a:ext cx="1933839" cy="6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719775" y="2632526"/>
              <a:ext cx="1933839" cy="17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2719775" y="2846185"/>
              <a:ext cx="1933839" cy="491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2719775" y="3066130"/>
              <a:ext cx="1933839" cy="275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784624" y="2626240"/>
              <a:ext cx="1195393" cy="2752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493284" y="2846185"/>
              <a:ext cx="1075279" cy="2752"/>
            </a:xfrm>
            <a:prstGeom prst="line">
              <a:avLst/>
            </a:prstGeom>
            <a:ln w="57150">
              <a:solidFill>
                <a:schemeClr val="accent5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502809" y="3066130"/>
              <a:ext cx="1065754" cy="2749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822665" y="2349338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126302" y="2349338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043881" y="2349338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4426638" y="2349338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787476" y="2349338"/>
              <a:ext cx="120660" cy="1206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512972" y="2349338"/>
              <a:ext cx="120660" cy="1206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326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latin typeface="Gill Sans"/>
            <a:cs typeface="Gill San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5841</TotalTime>
  <Words>1251</Words>
  <Application>Microsoft Macintosh PowerPoint</Application>
  <PresentationFormat>On-screen Show (4:3)</PresentationFormat>
  <Paragraphs>131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Alegreya</vt:lpstr>
      <vt:lpstr>Calibri</vt:lpstr>
      <vt:lpstr>Courier</vt:lpstr>
      <vt:lpstr>Gill Sans</vt:lpstr>
      <vt:lpstr>Palatino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Microsoft Office User</cp:lastModifiedBy>
  <cp:revision>44</cp:revision>
  <cp:lastPrinted>2015-02-23T05:32:52Z</cp:lastPrinted>
  <dcterms:created xsi:type="dcterms:W3CDTF">2015-01-23T22:26:57Z</dcterms:created>
  <dcterms:modified xsi:type="dcterms:W3CDTF">2016-01-19T20:11:47Z</dcterms:modified>
</cp:coreProperties>
</file>