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70" r:id="rId6"/>
    <p:sldId id="267" r:id="rId7"/>
    <p:sldId id="268" r:id="rId8"/>
    <p:sldId id="269" r:id="rId9"/>
    <p:sldId id="265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6284"/>
  </p:normalViewPr>
  <p:slideViewPr>
    <p:cSldViewPr snapToGrid="0" snapToObjects="1" showGuides="1">
      <p:cViewPr>
        <p:scale>
          <a:sx n="76" d="100"/>
          <a:sy n="76" d="100"/>
        </p:scale>
        <p:origin x="-9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1144" y="617537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595959"/>
                </a:solidFill>
                <a:latin typeface="Gill Sans"/>
                <a:cs typeface="Gill Sans"/>
              </a:rPr>
              <a:t>Q</a:t>
            </a:r>
            <a:r>
              <a:rPr lang="en-US" sz="5400" baseline="-25000" dirty="0" smtClean="0">
                <a:solidFill>
                  <a:srgbClr val="595959"/>
                </a:solidFill>
                <a:latin typeface="Gill Sans"/>
                <a:cs typeface="Gill Sans"/>
              </a:rPr>
              <a:t>2</a:t>
            </a:r>
            <a:endParaRPr lang="en-US" sz="5400" dirty="0" smtClean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1524" y="617537"/>
            <a:ext cx="4079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income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+ 950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endParaRPr lang="en-US" strike="sngStrike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04918" y="1814374"/>
            <a:ext cx="3993906" cy="4125426"/>
            <a:chOff x="214052" y="1998931"/>
            <a:chExt cx="3993906" cy="4125426"/>
          </a:xfrm>
        </p:grpSpPr>
        <p:sp>
          <p:nvSpPr>
            <p:cNvPr id="8" name="TextBox 7"/>
            <p:cNvSpPr txBox="1"/>
            <p:nvPr/>
          </p:nvSpPr>
          <p:spPr>
            <a:xfrm>
              <a:off x="1395309" y="1998931"/>
              <a:ext cx="1560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Alternative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43" y="2923277"/>
              <a:ext cx="35590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=  </a:t>
              </a:r>
              <a:r>
                <a:rPr lang="en-US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1.</a:t>
              </a:r>
              <a:r>
                <a:rPr lang="en-US" altLang="zh-CN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1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*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9500.001</a:t>
              </a:r>
              <a:endParaRPr lang="en-US" b="1" dirty="0">
                <a:solidFill>
                  <a:schemeClr val="accent1"/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7782258"/>
                </p:ext>
              </p:extLst>
            </p:nvPr>
          </p:nvGraphicFramePr>
          <p:xfrm>
            <a:off x="214052" y="4295557"/>
            <a:ext cx="399390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758699"/>
                  <a:gridCol w="758699"/>
                  <a:gridCol w="1231096"/>
                  <a:gridCol w="1245412"/>
                </a:tblGrid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tax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10450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9</a:t>
                        </a:r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405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2500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90000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67500</a:t>
                        </a:r>
                        <a:endPara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1500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kern="12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rPr>
                          <a:t>86000</a:t>
                        </a:r>
                        <a:endPara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ea typeface="+mn-ea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64500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t9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990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9900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rPr>
                          <a:t>8910</a:t>
                        </a:r>
                        <a:endParaRPr lang="en-US" sz="1800" b="1" dirty="0">
                          <a:solidFill>
                            <a:schemeClr val="bg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0000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24" name="Group 23"/>
            <p:cNvGrpSpPr/>
            <p:nvPr/>
          </p:nvGrpSpPr>
          <p:grpSpPr>
            <a:xfrm>
              <a:off x="1592112" y="2424231"/>
              <a:ext cx="1166692" cy="461665"/>
              <a:chOff x="1600392" y="2424231"/>
              <a:chExt cx="1166692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00392" y="2424231"/>
                <a:ext cx="540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</a:t>
                </a:r>
                <a:r>
                  <a:rPr lang="zh-CN" altLang="zh-CN" sz="2400" baseline="-25000" dirty="0">
                    <a:solidFill>
                      <a:srgbClr val="595959"/>
                    </a:solidFill>
                    <a:latin typeface="Gill Sans"/>
                    <a:cs typeface="Gill Sans"/>
                  </a:rPr>
                  <a:t>5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03120" y="2470397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cs typeface="Gill Sans"/>
                  </a:rPr>
                  <a:t>5 sec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7100" y="1814374"/>
            <a:ext cx="3928326" cy="3759666"/>
            <a:chOff x="4966216" y="1998931"/>
            <a:chExt cx="3928326" cy="3759666"/>
          </a:xfrm>
        </p:grpSpPr>
        <p:sp>
          <p:nvSpPr>
            <p:cNvPr id="3" name="TextBox 2"/>
            <p:cNvSpPr txBox="1"/>
            <p:nvPr/>
          </p:nvSpPr>
          <p:spPr>
            <a:xfrm>
              <a:off x="5895793" y="1998931"/>
              <a:ext cx="1370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595959"/>
                  </a:solidFill>
                  <a:latin typeface="Gill Sans"/>
                  <a:cs typeface="Gill Sans"/>
                </a:rPr>
                <a:t>QueryFix</a:t>
              </a:r>
              <a:endParaRPr lang="en-US" sz="2400" dirty="0" smtClean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0119" y="2923277"/>
              <a:ext cx="353442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= 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+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950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rPr>
                <a:t>9500.001</a:t>
              </a:r>
              <a:endParaRPr lang="en-US" b="1" dirty="0">
                <a:solidFill>
                  <a:schemeClr val="accent1"/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aphicFrame>
          <p:nvGraphicFramePr>
            <p:cNvPr id="1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3941241"/>
                </p:ext>
              </p:extLst>
            </p:nvPr>
          </p:nvGraphicFramePr>
          <p:xfrm>
            <a:off x="4966216" y="4295557"/>
            <a:ext cx="392832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746241"/>
                  <a:gridCol w="865030"/>
                  <a:gridCol w="1092094"/>
                  <a:gridCol w="1224961"/>
                </a:tblGrid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tax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10450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9</a:t>
                        </a:r>
                        <a:r>
                          <a:rPr lang="en-US" altLang="zh-CN" sz="1800" b="1" dirty="0" smtClean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rPr>
                          <a:t>405</a:t>
                        </a:r>
                        <a:endParaRPr lang="en-US" sz="1800" b="1" dirty="0">
                          <a:solidFill>
                            <a:schemeClr val="accent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2500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90000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67500</a:t>
                        </a:r>
                        <a:endPara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2</a:t>
                        </a:r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1500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kern="12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rPr>
                          <a:t>86000</a:t>
                        </a:r>
                        <a:endPara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ea typeface="+mn-ea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1800" b="0" dirty="0" smtClean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rPr>
                          <a:t>64500</a:t>
                        </a:r>
                        <a:endParaRPr lang="en-US" sz="1800" b="0" dirty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grpSp>
          <p:nvGrpSpPr>
            <p:cNvPr id="25" name="Group 24"/>
            <p:cNvGrpSpPr/>
            <p:nvPr/>
          </p:nvGrpSpPr>
          <p:grpSpPr>
            <a:xfrm>
              <a:off x="5949563" y="2424231"/>
              <a:ext cx="1262642" cy="461665"/>
              <a:chOff x="6005818" y="2424231"/>
              <a:chExt cx="1262642" cy="4616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005818" y="2424231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</a:t>
                </a:r>
                <a:r>
                  <a:rPr lang="en-US" sz="2400" baseline="-250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2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53200" y="2470397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cs typeface="Gill Sans"/>
                  </a:rPr>
                  <a:t>.2 sec</a:t>
                </a:r>
              </a:p>
            </p:txBody>
          </p: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4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TPC-C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490356" y="347551"/>
            <a:ext cx="3057870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CORRUPT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THE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QUERY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LOG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544" y="349129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SELECT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Gill Sans" charset="0"/>
                <a:cs typeface="Gill Sans"/>
              </a:rPr>
              <a:t>DATASET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768155"/>
              </p:ext>
            </p:extLst>
          </p:nvPr>
        </p:nvGraphicFramePr>
        <p:xfrm>
          <a:off x="576535" y="3886655"/>
          <a:ext cx="5971692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4407"/>
                <a:gridCol w="1134407"/>
                <a:gridCol w="1840737"/>
                <a:gridCol w="1862141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950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8550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</a:t>
                      </a:r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67500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21500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64500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732969" y="5626033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535" y="4279470"/>
            <a:ext cx="5971692" cy="338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883" y="3389182"/>
            <a:ext cx="2919817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CANDIDATE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COMPLAINTS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6544" y="2027013"/>
            <a:ext cx="2315237" cy="372139"/>
            <a:chOff x="5990402" y="716753"/>
            <a:chExt cx="2315237" cy="372139"/>
          </a:xfrm>
        </p:grpSpPr>
        <p:sp>
          <p:nvSpPr>
            <p:cNvPr id="36" name="Rectangle 35"/>
            <p:cNvSpPr/>
            <p:nvPr/>
          </p:nvSpPr>
          <p:spPr>
            <a:xfrm>
              <a:off x="5990402" y="716753"/>
              <a:ext cx="2315237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# Queries 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alphaModFix amt="53000"/>
            </a:blip>
            <a:stretch>
              <a:fillRect/>
            </a:stretch>
          </p:blipFill>
          <p:spPr>
            <a:xfrm flipH="1">
              <a:off x="7589216" y="797381"/>
              <a:ext cx="211766" cy="211766"/>
            </a:xfrm>
            <a:prstGeom prst="rect">
              <a:avLst/>
            </a:prstGeom>
          </p:spPr>
        </p:pic>
      </p:grpSp>
      <p:sp>
        <p:nvSpPr>
          <p:cNvPr id="41" name="Oval 40"/>
          <p:cNvSpPr/>
          <p:nvPr/>
        </p:nvSpPr>
        <p:spPr>
          <a:xfrm>
            <a:off x="3218645" y="292564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170" y="338918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2846" y="1104936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TATP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846" y="1470914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2846" y="748839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32170" y="292564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38264" y="1132209"/>
            <a:ext cx="420881" cy="13795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6336" y="76005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6336" y="1177380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336" y="1607998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3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6336" y="2027983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4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6336" y="245860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zh-CN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5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792" y="760070"/>
            <a:ext cx="422353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0" name="Triangle 34"/>
          <p:cNvSpPr/>
          <p:nvPr/>
        </p:nvSpPr>
        <p:spPr>
          <a:xfrm rot="10800000">
            <a:off x="5234729" y="845079"/>
            <a:ext cx="234035" cy="20212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36792" y="2511765"/>
            <a:ext cx="422353" cy="372139"/>
            <a:chOff x="5725077" y="2445537"/>
            <a:chExt cx="411854" cy="372139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138264" y="1162754"/>
            <a:ext cx="420881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962305" y="748839"/>
            <a:ext cx="2952360" cy="1424764"/>
          </a:xfrm>
          <a:prstGeom prst="wedgeRoundRectCallout">
            <a:avLst>
              <a:gd name="adj1" fmla="val -91938"/>
              <a:gd name="adj2" fmla="val -6017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=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+ 950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income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62305" y="2394651"/>
            <a:ext cx="1984029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Radom</a:t>
            </a:r>
            <a:r>
              <a:rPr lang="zh-CN" alt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Error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46753" y="4279470"/>
            <a:ext cx="422354" cy="69808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46753" y="3907331"/>
            <a:ext cx="422354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9" name="Triangle 34"/>
          <p:cNvSpPr/>
          <p:nvPr/>
        </p:nvSpPr>
        <p:spPr>
          <a:xfrm rot="10800000">
            <a:off x="6644691" y="3992340"/>
            <a:ext cx="234035" cy="20212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46753" y="4977556"/>
            <a:ext cx="422354" cy="372139"/>
            <a:chOff x="5725077" y="2445537"/>
            <a:chExt cx="411854" cy="372139"/>
          </a:xfrm>
        </p:grpSpPr>
        <p:sp>
          <p:nvSpPr>
            <p:cNvPr id="51" name="Rectangle 5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5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548227" y="4310015"/>
            <a:ext cx="420880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9541" y="3907331"/>
            <a:ext cx="5977212" cy="144236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53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pay=(1-rate/100)*income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Salary VALUES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32303" y="1144023"/>
            <a:ext cx="3714875" cy="1980585"/>
            <a:chOff x="-1057026" y="1976120"/>
            <a:chExt cx="2979145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9997084"/>
                </p:ext>
              </p:extLst>
            </p:nvPr>
          </p:nvGraphicFramePr>
          <p:xfrm>
            <a:off x="-1057026" y="2493665"/>
            <a:ext cx="2589767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832287"/>
                  <a:gridCol w="864745"/>
                  <a:gridCol w="918846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tax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+mn-lt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+mn-lt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+mn-lt"/>
                            <a:cs typeface="Gill Sans"/>
                          </a:rPr>
                          <a:t>950</a:t>
                        </a:r>
                        <a:endParaRPr lang="en-US" sz="1800" b="0" dirty="0">
                          <a:latin typeface="+mn-lt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>
                            <a:latin typeface="+mn-lt"/>
                          </a:rPr>
                          <a:t>9500</a:t>
                        </a:r>
                        <a:endParaRPr lang="en-US" sz="1800" dirty="0"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+mn-lt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+mn-lt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+mn-lt"/>
                            <a:cs typeface="Gill Sans"/>
                          </a:rPr>
                          <a:t>22500</a:t>
                        </a:r>
                        <a:endParaRPr lang="en-US" sz="1800" b="0" dirty="0">
                          <a:latin typeface="+mn-lt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>
                            <a:latin typeface="+mn-lt"/>
                          </a:rPr>
                          <a:t>90000</a:t>
                        </a:r>
                        <a:endParaRPr lang="en-US" sz="1800" dirty="0"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+mn-lt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+mn-lt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+mn-lt"/>
                            <a:cs typeface="Gill Sans"/>
                          </a:rPr>
                          <a:t>21500</a:t>
                        </a:r>
                        <a:endParaRPr lang="en-US" sz="1800" b="0" dirty="0">
                          <a:latin typeface="+mn-lt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>
                            <a:latin typeface="+mn-lt"/>
                          </a:rPr>
                          <a:t>86000</a:t>
                        </a:r>
                        <a:endParaRPr lang="en-US" sz="1800" dirty="0">
                          <a:latin typeface="+mn-lt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23974" y="1661568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tax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0.3*income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3974" y="3510422"/>
            <a:ext cx="3150255" cy="584776"/>
            <a:chOff x="2692400" y="3294768"/>
            <a:chExt cx="3150255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26725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pay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income - tax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3974" y="5113054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Salary VALUES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21625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86500, 64875)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4515" y="114402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951974"/>
              </p:ext>
            </p:extLst>
          </p:nvPr>
        </p:nvGraphicFramePr>
        <p:xfrm>
          <a:off x="932303" y="4002865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8550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27000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63000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Gill Sans"/>
                        </a:rPr>
                        <a:t>25800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60200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t4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21625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64875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1219</Words>
  <Application>Microsoft Macintosh PowerPoint</Application>
  <PresentationFormat>On-screen Show (4:3)</PresentationFormat>
  <Paragraphs>398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CSCF CSCF</cp:lastModifiedBy>
  <cp:revision>84</cp:revision>
  <cp:lastPrinted>2016-01-15T22:16:06Z</cp:lastPrinted>
  <dcterms:created xsi:type="dcterms:W3CDTF">2015-01-23T22:26:57Z</dcterms:created>
  <dcterms:modified xsi:type="dcterms:W3CDTF">2016-01-15T22:16:37Z</dcterms:modified>
</cp:coreProperties>
</file>