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6284"/>
  </p:normalViewPr>
  <p:slideViewPr>
    <p:cSldViewPr snapToGrid="0" snapToObjects="1" showGuides="1">
      <p:cViewPr>
        <p:scale>
          <a:sx n="125" d="100"/>
          <a:sy n="125" d="100"/>
        </p:scale>
        <p:origin x="180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2931" y="253321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2931" y="2950539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2931" y="3381157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2931" y="3801142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N-1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2931" y="423176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5790" y="2530546"/>
            <a:ext cx="2424224" cy="1424764"/>
          </a:xfrm>
          <a:prstGeom prst="wedgeRoundRectCallout">
            <a:avLst>
              <a:gd name="adj1" fmla="val 76942"/>
              <a:gd name="adj2" fmla="val -3172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     SET 	tax = 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5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5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WHERE 	age &gt; 20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395017"/>
              </p:ext>
            </p:extLst>
          </p:nvPr>
        </p:nvGraphicFramePr>
        <p:xfrm>
          <a:off x="5076303" y="246674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21500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76303" y="4226445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304" y="3561905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304" y="2804863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9179" y="1945758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Candidate Complaints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2307" y="1945758"/>
            <a:ext cx="154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400" dirty="0" err="1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90402" y="716753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# Queries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flipH="1">
            <a:off x="7589216" y="797381"/>
            <a:ext cx="211766" cy="211766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070737" y="229247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32019" y="228856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32307" y="1072850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AuctionMark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28609" y="1438828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232307" y="716753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069311" y="450141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70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21144" y="617537"/>
            <a:ext cx="3515805" cy="923330"/>
            <a:chOff x="2847044" y="454977"/>
            <a:chExt cx="351580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847044" y="45497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latin typeface="Gill Sans"/>
                  <a:cs typeface="Gill Sans"/>
                </a:rPr>
                <a:t>2</a:t>
              </a:r>
              <a:endParaRPr lang="en-US" sz="5400" dirty="0" smtClean="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7424" y="454977"/>
              <a:ext cx="23254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      SET 	tax =  </a:t>
              </a:r>
              <a:r>
                <a:rPr lang="en-US" strike="sngStrike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35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45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WHERE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	age &gt; 20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7100" y="1814374"/>
            <a:ext cx="8203892" cy="4125426"/>
            <a:chOff x="377100" y="1814374"/>
            <a:chExt cx="8203892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351656" y="1814374"/>
              <a:ext cx="3229336" cy="4125426"/>
              <a:chOff x="560790" y="1998931"/>
              <a:chExt cx="322933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51211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r>
                  <a:rPr lang="en-US" b="1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  <a:endParaRPr lang="en-US" b="1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9855395"/>
                  </p:ext>
                </p:extLst>
              </p:nvPr>
            </p:nvGraphicFramePr>
            <p:xfrm>
              <a:off x="560790" y="4295557"/>
              <a:ext cx="322933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95000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FF000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rgbClr val="FF000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21500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30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74000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23400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166692" cy="461665"/>
                <a:chOff x="1600392" y="2424231"/>
                <a:chExt cx="1166692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6639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5 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229336" cy="3759666"/>
              <a:chOff x="4966216" y="1998931"/>
              <a:chExt cx="322933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56637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>
                    <a:solidFill>
                      <a:srgbClr val="0070C0"/>
                    </a:solidFill>
                    <a:latin typeface="Gill Sans" charset="0"/>
                    <a:ea typeface="Gill Sans" charset="0"/>
                    <a:cs typeface="Gill Sans" charset="0"/>
                  </a:rPr>
                  <a:t>35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20</a:t>
                </a: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2547747"/>
                  </p:ext>
                </p:extLst>
              </p:nvPr>
            </p:nvGraphicFramePr>
            <p:xfrm>
              <a:off x="4966216" y="4295557"/>
              <a:ext cx="322933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90000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21500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27910" y="3070641"/>
            <a:ext cx="1052837" cy="492163"/>
            <a:chOff x="7427910" y="3070641"/>
            <a:chExt cx="1052837" cy="492163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27910" y="3343604"/>
              <a:ext cx="254543" cy="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827220" y="3289832"/>
              <a:ext cx="653527" cy="10621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7827220" y="3070641"/>
              <a:ext cx="653527" cy="492163"/>
            </a:xfrm>
            <a:prstGeom prst="ca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7427910" y="1376949"/>
            <a:ext cx="254543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827220" y="1103986"/>
            <a:ext cx="653527" cy="492163"/>
          </a:xfrm>
          <a:prstGeom prst="ca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315" y="930535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True </a:t>
            </a:r>
            <a:r>
              <a:rPr lang="en-US" sz="2400" dirty="0" smtClean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Query 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*)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1764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49255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8086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1246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4076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7568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728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6151" y="2148977"/>
            <a:ext cx="161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Corruption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0623" y="1617377"/>
            <a:ext cx="0" cy="1426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8295" y="214897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QFix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986022" y="1628422"/>
            <a:ext cx="1434" cy="14018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1764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49255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8086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12469" y="3030302"/>
            <a:ext cx="574741" cy="5647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4076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568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728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315" y="2831518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Corrupt Query </a:t>
            </a:r>
            <a:r>
              <a:rPr lang="en-US" sz="2400" dirty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400" dirty="0">
              <a:solidFill>
                <a:srgbClr val="DB2D3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09545"/>
            <a:ext cx="8229600" cy="18166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DB2D35"/>
                </a:solidFill>
                <a:latin typeface="Alegreya" charset="0"/>
                <a:ea typeface="Alegreya" charset="0"/>
                <a:cs typeface="Alegreya" charset="0"/>
              </a:rPr>
              <a:t>Goal</a:t>
            </a:r>
            <a:endParaRPr lang="en-US" dirty="0" smtClean="0">
              <a:solidFill>
                <a:srgbClr val="DB2D35"/>
              </a:solidFill>
              <a:latin typeface="Alegreya" charset="0"/>
              <a:ea typeface="Alegreya" charset="0"/>
              <a:cs typeface="Alegreya" charset="0"/>
            </a:endParaRPr>
          </a:p>
          <a:p>
            <a:pPr marL="0" indent="0" algn="ctr">
              <a:buNone/>
            </a:pPr>
            <a:r>
              <a:rPr lang="en-US" dirty="0" smtClean="0"/>
              <a:t>Given (</a:t>
            </a:r>
            <a:r>
              <a:rPr lang="en-US" dirty="0" err="1" smtClean="0"/>
              <a:t>Qlog</a:t>
            </a:r>
            <a:r>
              <a:rPr lang="en-US" dirty="0" smtClean="0"/>
              <a:t>, complaints) </a:t>
            </a:r>
            <a:r>
              <a:rPr lang="en-US" dirty="0" smtClean="0">
                <a:sym typeface="Wingdings"/>
              </a:rPr>
              <a:t> recover </a:t>
            </a:r>
            <a:r>
              <a:rPr lang="en-US" dirty="0" err="1" smtClean="0">
                <a:sym typeface="Wingdings"/>
              </a:rPr>
              <a:t>Qlog</a:t>
            </a:r>
            <a:r>
              <a:rPr lang="en-US" dirty="0" smtClean="0">
                <a:sym typeface="Wingdings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  <a:latin typeface="Gill Sans" charset="0"/>
            <a:ea typeface="Gill Sans" charset="0"/>
            <a:cs typeface="Gill Sans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740</Words>
  <Application>Microsoft Macintosh PowerPoint</Application>
  <PresentationFormat>On-screen Show (4:3)</PresentationFormat>
  <Paragraphs>161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Alegreya</vt:lpstr>
      <vt:lpstr>Calibri</vt:lpstr>
      <vt:lpstr>Gill Sans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69</cp:revision>
  <cp:lastPrinted>2015-02-23T05:32:52Z</cp:lastPrinted>
  <dcterms:created xsi:type="dcterms:W3CDTF">2015-01-23T22:26:57Z</dcterms:created>
  <dcterms:modified xsi:type="dcterms:W3CDTF">2016-01-14T22:23:44Z</dcterms:modified>
</cp:coreProperties>
</file>