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86460"/>
  </p:normalViewPr>
  <p:slideViewPr>
    <p:cSldViewPr snapToGrid="0" snapToObjects="1" showGuides="1">
      <p:cViewPr>
        <p:scale>
          <a:sx n="85" d="100"/>
          <a:sy n="85" d="100"/>
        </p:scale>
        <p:origin x="-7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971651" y="1010555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0222" y="872922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</a:p>
        </p:txBody>
      </p:sp>
      <p:sp>
        <p:nvSpPr>
          <p:cNvPr id="56" name="Oval 55"/>
          <p:cNvSpPr/>
          <p:nvPr/>
        </p:nvSpPr>
        <p:spPr>
          <a:xfrm>
            <a:off x="4971651" y="131469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0222" y="1177063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067530" y="245539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01334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04492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47356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07346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927303" y="1711427"/>
            <a:ext cx="396693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56908" y="2494689"/>
            <a:ext cx="73609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QFix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63759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4199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388158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62595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1286484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03354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18193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797" y="1962364"/>
            <a:ext cx="296173" cy="48742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2903" y="320758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Noise Handling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30059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093801" y="2417342"/>
            <a:ext cx="331202" cy="789703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43501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61" name="Oval 60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43501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71" name="Oval 70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43501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79" name="Oval 78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27916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21499" y="886759"/>
            <a:ext cx="2583220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06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03096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8704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84849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07713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7766" y="182064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complaints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465" y="1820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non-complaints</a:t>
            </a:r>
          </a:p>
        </p:txBody>
      </p:sp>
      <p:sp>
        <p:nvSpPr>
          <p:cNvPr id="71" name="Oval 70"/>
          <p:cNvSpPr/>
          <p:nvPr/>
        </p:nvSpPr>
        <p:spPr>
          <a:xfrm>
            <a:off x="2971523" y="1893773"/>
            <a:ext cx="223084" cy="2230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684618" y="1893773"/>
            <a:ext cx="223084" cy="22308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557277" y="308570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1365" y="3085705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4848729" y="2349125"/>
            <a:ext cx="1948010" cy="717005"/>
            <a:chOff x="4848729" y="2349125"/>
            <a:chExt cx="1948010" cy="71700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848729" y="240629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862900" y="262977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862900" y="284343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4862900" y="306338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64888" y="2626240"/>
              <a:ext cx="514424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815798" y="2846185"/>
              <a:ext cx="894031" cy="0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520205" y="3063380"/>
              <a:ext cx="1189624" cy="2750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5035253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30209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84792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213649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6561756" y="2349125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568207" y="2349125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05604" y="2349338"/>
            <a:ext cx="1948010" cy="719542"/>
            <a:chOff x="2705604" y="2349338"/>
            <a:chExt cx="1948010" cy="71954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705604" y="2409045"/>
              <a:ext cx="1933839" cy="6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19775" y="2632526"/>
              <a:ext cx="1933839" cy="176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2719775" y="2846185"/>
              <a:ext cx="1933839" cy="49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719775" y="3066130"/>
              <a:ext cx="1933839" cy="27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784624" y="2626240"/>
              <a:ext cx="1195393" cy="2752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493284" y="2846185"/>
              <a:ext cx="1075279" cy="2752"/>
            </a:xfrm>
            <a:prstGeom prst="line">
              <a:avLst/>
            </a:prstGeom>
            <a:ln w="57150">
              <a:solidFill>
                <a:schemeClr val="accent5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502809" y="3066130"/>
              <a:ext cx="1065754" cy="2749"/>
            </a:xfrm>
            <a:prstGeom prst="line">
              <a:avLst/>
            </a:prstGeom>
            <a:ln w="57150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822665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126302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043881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426638" y="2349338"/>
              <a:ext cx="120660" cy="12066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87476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12972" y="2349338"/>
              <a:ext cx="120660" cy="1206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26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1430</Words>
  <Application>Microsoft Macintosh PowerPoint</Application>
  <PresentationFormat>On-screen Show (4:3)</PresentationFormat>
  <Paragraphs>131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CSCF CSCF</cp:lastModifiedBy>
  <cp:revision>46</cp:revision>
  <cp:lastPrinted>2016-01-31T19:44:08Z</cp:lastPrinted>
  <dcterms:created xsi:type="dcterms:W3CDTF">2015-01-23T22:26:57Z</dcterms:created>
  <dcterms:modified xsi:type="dcterms:W3CDTF">2016-01-31T19:47:07Z</dcterms:modified>
</cp:coreProperties>
</file>