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9390"/>
  </p:normalViewPr>
  <p:slideViewPr>
    <p:cSldViewPr snapToGrid="0" snapToObjects="1" showGuides="1">
      <p:cViewPr>
        <p:scale>
          <a:sx n="125" d="100"/>
          <a:sy n="125" d="100"/>
        </p:scale>
        <p:origin x="84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  <a:endPara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cs typeface="Gill Sans"/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  <a:endPara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cs typeface="Gill Sans"/>
                  </a:endParaRP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</a:t>
            </a:r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Complaints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AuctionMark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1326</Words>
  <Application>Microsoft Macintosh PowerPoint</Application>
  <PresentationFormat>On-screen Show (4:3)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Alegreya</vt:lpstr>
      <vt:lpstr>Calibri</vt:lpstr>
      <vt:lpstr>Courier</vt:lpstr>
      <vt:lpstr>Gill Sans</vt:lpstr>
      <vt:lpstr>Palatino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67</cp:revision>
  <cp:lastPrinted>2015-02-23T05:32:52Z</cp:lastPrinted>
  <dcterms:created xsi:type="dcterms:W3CDTF">2015-01-23T22:26:57Z</dcterms:created>
  <dcterms:modified xsi:type="dcterms:W3CDTF">2016-01-13T20:57:53Z</dcterms:modified>
</cp:coreProperties>
</file>