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4"/>
    <p:restoredTop sz="86460"/>
  </p:normalViewPr>
  <p:slideViewPr>
    <p:cSldViewPr snapToGrid="0" snapToObjects="1" showGuides="1">
      <p:cViewPr>
        <p:scale>
          <a:sx n="180" d="100"/>
          <a:sy n="180" d="100"/>
        </p:scale>
        <p:origin x="248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03096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8704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84849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07713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7766" y="182064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complaints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465" y="1820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non-complaints</a:t>
            </a:r>
          </a:p>
        </p:txBody>
      </p:sp>
      <p:sp>
        <p:nvSpPr>
          <p:cNvPr id="71" name="Oval 70"/>
          <p:cNvSpPr/>
          <p:nvPr/>
        </p:nvSpPr>
        <p:spPr>
          <a:xfrm>
            <a:off x="2971523" y="1893773"/>
            <a:ext cx="223084" cy="2230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84618" y="1893773"/>
            <a:ext cx="223084" cy="2230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57277" y="308570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1365" y="3085705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848729" y="2349125"/>
            <a:ext cx="1948010" cy="717005"/>
            <a:chOff x="4848729" y="2349125"/>
            <a:chExt cx="1948010" cy="717005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848729" y="240629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862900" y="262977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862900" y="284343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4862900" y="306338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64888" y="2626240"/>
              <a:ext cx="51442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815798" y="2846185"/>
              <a:ext cx="894031" cy="0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520205" y="3063380"/>
              <a:ext cx="1189624" cy="275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5253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0209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884792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21364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61756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568207" y="2349125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705604" y="2349338"/>
            <a:ext cx="1948010" cy="719542"/>
            <a:chOff x="2705604" y="2349338"/>
            <a:chExt cx="1948010" cy="719542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705604" y="240904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19775" y="263252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719775" y="284618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719775" y="306613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84624" y="2626240"/>
              <a:ext cx="1195393" cy="275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93284" y="2846185"/>
              <a:ext cx="1075279" cy="2752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502809" y="3066130"/>
              <a:ext cx="1065754" cy="2749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822665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126302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043881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426638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87476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12972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26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1251</Words>
  <Application>Microsoft Macintosh PowerPoint</Application>
  <PresentationFormat>On-screen Show (4:3)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Alegreya</vt:lpstr>
      <vt:lpstr>Calibri</vt:lpstr>
      <vt:lpstr>Courier</vt:lpstr>
      <vt:lpstr>Gill Sans</vt:lpstr>
      <vt:lpstr>Palatino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44</cp:revision>
  <cp:lastPrinted>2015-02-23T05:32:52Z</cp:lastPrinted>
  <dcterms:created xsi:type="dcterms:W3CDTF">2015-01-23T22:26:57Z</dcterms:created>
  <dcterms:modified xsi:type="dcterms:W3CDTF">2016-01-19T20:15:26Z</dcterms:modified>
</cp:coreProperties>
</file>