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/>
    <p:restoredTop sz="88746"/>
  </p:normalViewPr>
  <p:slideViewPr>
    <p:cSldViewPr snapToGrid="0" snapToObjects="1" showGuides="1">
      <p:cViewPr>
        <p:scale>
          <a:sx n="140" d="100"/>
          <a:sy n="140" d="100"/>
        </p:scale>
        <p:origin x="440" y="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1416</Words>
  <Application>Microsoft Macintosh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Alexandra Meliou</cp:lastModifiedBy>
  <cp:revision>40</cp:revision>
  <cp:lastPrinted>2015-02-23T05:32:52Z</cp:lastPrinted>
  <dcterms:created xsi:type="dcterms:W3CDTF">2015-01-23T22:26:57Z</dcterms:created>
  <dcterms:modified xsi:type="dcterms:W3CDTF">2015-11-19T18:12:50Z</dcterms:modified>
</cp:coreProperties>
</file>