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5545"/>
  </p:normalViewPr>
  <p:slideViewPr>
    <p:cSldViewPr snapToGrid="0" snapToObjects="1" showGuides="1">
      <p:cViewPr>
        <p:scale>
          <a:sx n="170" d="100"/>
          <a:sy n="170" d="100"/>
        </p:scale>
        <p:origin x="528" y="-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4608491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4831973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505054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52683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4828439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5048384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5268326"/>
            <a:ext cx="24415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8298" y="333156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complaints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  <a:endParaRPr lang="en-US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  <a:endParaRPr lang="en-US" dirty="0" smtClean="0">
              <a:solidFill>
                <a:schemeClr val="accent5"/>
              </a:solidFill>
              <a:latin typeface="Gill Sans"/>
              <a:cs typeface="Gill San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69675" y="3516232"/>
            <a:ext cx="3638550" cy="0"/>
            <a:chOff x="2000250" y="3516235"/>
            <a:chExt cx="3638550" cy="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000250" y="3516235"/>
              <a:ext cx="16129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25900" y="3516235"/>
              <a:ext cx="16129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69675" y="4608491"/>
            <a:ext cx="2616200" cy="3"/>
            <a:chOff x="2000250" y="4762914"/>
            <a:chExt cx="2616200" cy="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0250" y="4762917"/>
              <a:ext cx="10033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13150" y="4762914"/>
              <a:ext cx="1003300" cy="3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335755" y="39914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8298" y="439384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complaints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7938" y="4613790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  <a:endParaRPr lang="en-US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84083" y="48337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  <a:endParaRPr lang="en-US" dirty="0" smtClean="0">
              <a:solidFill>
                <a:schemeClr val="accent5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5755" y="505368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fix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1290" y="360301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6863" y="4669436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631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Alegreya</vt:lpstr>
      <vt:lpstr>Calibri</vt:lpstr>
      <vt:lpstr>Courier</vt:lpstr>
      <vt:lpstr>Gill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29</cp:revision>
  <cp:lastPrinted>2015-02-23T05:32:52Z</cp:lastPrinted>
  <dcterms:created xsi:type="dcterms:W3CDTF">2015-01-23T22:26:57Z</dcterms:created>
  <dcterms:modified xsi:type="dcterms:W3CDTF">2015-11-17T03:01:32Z</dcterms:modified>
</cp:coreProperties>
</file>